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4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/>
    <p:restoredTop sz="94712"/>
  </p:normalViewPr>
  <p:slideViewPr>
    <p:cSldViewPr snapToGrid="0" snapToObjects="1">
      <p:cViewPr varScale="1">
        <p:scale>
          <a:sx n="83" d="100"/>
          <a:sy n="83" d="100"/>
        </p:scale>
        <p:origin x="19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B0F1-C8ED-4443-AF99-F2FEFBD72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767EB-AADD-EF4F-8A25-31F8B7B66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3B8C6-433F-6343-AB7E-7D0DFBD5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C478-DAF7-5244-9588-8EB9B9A9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F56F-DF53-2C4E-9F98-3B8F24F1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6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3097D-E93B-F849-837E-A1E232EC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EC1F0-4396-AD48-8070-5AE53A0A6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52BDC-D8BA-7E4B-A9CF-20611B318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449B-677A-B041-9402-63A95EBE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75759-0A37-C840-8B29-6E8CB5A44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0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A3050-1108-3346-A032-0C6AD574F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586B4-7C04-254D-BE61-B97CC0458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7A808-8F02-C144-BD17-25C36302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9D9B5-9DF7-0D42-A4E6-58C8E71C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54BCA-363D-7A4E-8829-70A93A2BE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A84E-D99D-304D-BEB2-D3BD75DE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96C7-2074-2843-8727-C2AAAF7BB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ADEC2-3C59-D841-829C-11053097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67DD-6357-5B40-9515-ECCA8BCC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7646-D4AE-1F4B-BB97-DB52A2A2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6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9272-B2F0-6F4A-86B1-816146B9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8D712-18E4-504A-977A-116220F30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0E8A6-8507-8B45-BF34-9A7E24BC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7FD2C-8524-7A45-B489-3EB6831D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0C569-C7BC-E142-9D04-8A183A6F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5D03-5779-D248-8A17-94D08C889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C7465-FE40-0846-BDAE-FA3D836E1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D142E-2130-C247-90B2-045AB68CB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77BAE-120C-724C-980B-42B30D3B8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A2D34-6A93-FF45-A1FC-D8B480E4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866C6-B4BA-164C-9CAE-2E4B09E3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7B39-63A2-DC4D-B854-C9934489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3A956-8403-EE47-8E13-C514D334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70EB-1FBF-D04F-BCF3-9257B20AB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8B38C-134E-344B-86C9-4C6DCFFDC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EFAAB-C668-D744-BEF5-F4518F6F9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58201-A060-504A-A1F8-E7521C24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D7556-93F1-BE41-ABFD-4640CB15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79E95-7CB7-6945-B238-A8524203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7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3202-C5B3-2843-BBD6-68657888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0C146-C7A3-0948-B524-F32D10B5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3F478-394E-F746-AF18-B3E457A6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537A8-DCF2-934B-8C08-5B7F38D7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4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C61448-4972-4746-9ECE-00FF131C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2C398-2800-5745-93C8-8C706614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4704E-2099-E340-83E4-EDD44BE4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2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13E0-8788-F643-8912-F1F2BB51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4AF0-A5DA-064B-BDB7-82399272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1C218-3C21-FA4B-A314-A65E55BF6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907A0-7839-0644-940B-0BD87B58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FE74B-F329-CF47-AE09-A01E3716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221AC-9CB4-2744-B45F-4258E211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7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F1DEE-D003-B048-AF51-EA5EEDC4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F244B-ED41-EA43-B685-C5EB532D0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A3908-96ED-5043-A086-8B051EDEB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CCF0A-4402-2442-A287-DABB0A07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20CA2-29E3-9F4F-8401-E35D1E88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CC1F4-029A-6846-A4C9-FB6B151D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0D74E-864A-0A44-AAB1-7E53FB47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B5C3B-C82A-5243-98ED-A24978D33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05BD-EEDB-F24B-B159-6B966D6BE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E221-9699-8A44-8EB2-BF3F71FD688D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1690D-B8EC-F041-B376-1EB3E9EBC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F6A4E-D1EA-F146-A4F5-F6D4208DA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CE1D-57C5-D540-8DB6-44048C47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3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CD24CB-ADB7-42D5-B7CA-D6B8E1847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7A83C-93D4-9848-BE60-65C720F0E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4857" y="1716834"/>
            <a:ext cx="7414727" cy="80939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A51EB-35F4-4144-A1B6-2DB95A4F0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8836" y="4220626"/>
            <a:ext cx="6074328" cy="1019427"/>
          </a:xfrm>
        </p:spPr>
        <p:txBody>
          <a:bodyPr>
            <a:normAutofit/>
          </a:bodyPr>
          <a:lstStyle/>
          <a:p>
            <a:endParaRPr lang="en-US" sz="1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D916803-DB5B-41EA-A592-86425F415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00501"/>
            <a:ext cx="12192000" cy="1157500"/>
          </a:xfrm>
          <a:custGeom>
            <a:avLst/>
            <a:gdLst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15729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05350 w 12192000"/>
              <a:gd name="connsiteY91" fmla="*/ 106344 h 1163932"/>
              <a:gd name="connsiteX92" fmla="*/ 8228227 w 12192000"/>
              <a:gd name="connsiteY92" fmla="*/ 112404 h 1163932"/>
              <a:gd name="connsiteX93" fmla="*/ 8229109 w 12192000"/>
              <a:gd name="connsiteY93" fmla="*/ 109777 h 1163932"/>
              <a:gd name="connsiteX94" fmla="*/ 8237963 w 12192000"/>
              <a:gd name="connsiteY94" fmla="*/ 113428 h 1163932"/>
              <a:gd name="connsiteX95" fmla="*/ 8248358 w 12192000"/>
              <a:gd name="connsiteY95" fmla="*/ 112494 h 1163932"/>
              <a:gd name="connsiteX96" fmla="*/ 8249309 w 12192000"/>
              <a:gd name="connsiteY96" fmla="*/ 113130 h 1163932"/>
              <a:gd name="connsiteX97" fmla="*/ 8249997 w 12192000"/>
              <a:gd name="connsiteY97" fmla="*/ 112347 h 1163932"/>
              <a:gd name="connsiteX98" fmla="*/ 8272162 w 12192000"/>
              <a:gd name="connsiteY98" fmla="*/ 110356 h 1163932"/>
              <a:gd name="connsiteX99" fmla="*/ 8292349 w 12192000"/>
              <a:gd name="connsiteY99" fmla="*/ 103912 h 1163932"/>
              <a:gd name="connsiteX100" fmla="*/ 8292491 w 12192000"/>
              <a:gd name="connsiteY100" fmla="*/ 103935 h 1163932"/>
              <a:gd name="connsiteX101" fmla="*/ 8307239 w 12192000"/>
              <a:gd name="connsiteY101" fmla="*/ 101023 h 1163932"/>
              <a:gd name="connsiteX102" fmla="*/ 8339282 w 12192000"/>
              <a:gd name="connsiteY102" fmla="*/ 115374 h 1163932"/>
              <a:gd name="connsiteX103" fmla="*/ 8346156 w 12192000"/>
              <a:gd name="connsiteY103" fmla="*/ 117659 h 1163932"/>
              <a:gd name="connsiteX104" fmla="*/ 8346467 w 12192000"/>
              <a:gd name="connsiteY104" fmla="*/ 117456 h 1163932"/>
              <a:gd name="connsiteX105" fmla="*/ 8354069 w 12192000"/>
              <a:gd name="connsiteY105" fmla="*/ 119374 h 1163932"/>
              <a:gd name="connsiteX106" fmla="*/ 8358687 w 12192000"/>
              <a:gd name="connsiteY106" fmla="*/ 121825 h 1163932"/>
              <a:gd name="connsiteX107" fmla="*/ 8433385 w 12192000"/>
              <a:gd name="connsiteY107" fmla="*/ 106101 h 1163932"/>
              <a:gd name="connsiteX108" fmla="*/ 8533779 w 12192000"/>
              <a:gd name="connsiteY108" fmla="*/ 104806 h 1163932"/>
              <a:gd name="connsiteX109" fmla="*/ 8632833 w 12192000"/>
              <a:gd name="connsiteY109" fmla="*/ 106964 h 1163932"/>
              <a:gd name="connsiteX110" fmla="*/ 8668523 w 12192000"/>
              <a:gd name="connsiteY110" fmla="*/ 109411 h 1163932"/>
              <a:gd name="connsiteX111" fmla="*/ 8732893 w 12192000"/>
              <a:gd name="connsiteY111" fmla="*/ 106423 h 1163932"/>
              <a:gd name="connsiteX112" fmla="*/ 8764071 w 12192000"/>
              <a:gd name="connsiteY112" fmla="*/ 101019 h 1163932"/>
              <a:gd name="connsiteX113" fmla="*/ 8767004 w 12192000"/>
              <a:gd name="connsiteY113" fmla="*/ 97951 h 1163932"/>
              <a:gd name="connsiteX114" fmla="*/ 8772553 w 12192000"/>
              <a:gd name="connsiteY114" fmla="*/ 96746 h 1163932"/>
              <a:gd name="connsiteX115" fmla="*/ 8787201 w 12192000"/>
              <a:gd name="connsiteY115" fmla="*/ 98465 h 1163932"/>
              <a:gd name="connsiteX116" fmla="*/ 8792624 w 12192000"/>
              <a:gd name="connsiteY116" fmla="*/ 99935 h 1163932"/>
              <a:gd name="connsiteX117" fmla="*/ 8800741 w 12192000"/>
              <a:gd name="connsiteY117" fmla="*/ 100329 h 1163932"/>
              <a:gd name="connsiteX118" fmla="*/ 8800966 w 12192000"/>
              <a:gd name="connsiteY118" fmla="*/ 100077 h 1163932"/>
              <a:gd name="connsiteX119" fmla="*/ 8808513 w 12192000"/>
              <a:gd name="connsiteY119" fmla="*/ 100962 h 1163932"/>
              <a:gd name="connsiteX120" fmla="*/ 8845110 w 12192000"/>
              <a:gd name="connsiteY120" fmla="*/ 108611 h 1163932"/>
              <a:gd name="connsiteX121" fmla="*/ 8896773 w 12192000"/>
              <a:gd name="connsiteY121" fmla="*/ 86101 h 1163932"/>
              <a:gd name="connsiteX122" fmla="*/ 8917529 w 12192000"/>
              <a:gd name="connsiteY122" fmla="*/ 82805 h 1163932"/>
              <a:gd name="connsiteX123" fmla="*/ 8929546 w 12192000"/>
              <a:gd name="connsiteY123" fmla="*/ 78543 h 1163932"/>
              <a:gd name="connsiteX124" fmla="*/ 9026654 w 12192000"/>
              <a:gd name="connsiteY124" fmla="*/ 99852 h 1163932"/>
              <a:gd name="connsiteX125" fmla="*/ 9040737 w 12192000"/>
              <a:gd name="connsiteY125" fmla="*/ 105786 h 1163932"/>
              <a:gd name="connsiteX126" fmla="*/ 9052026 w 12192000"/>
              <a:gd name="connsiteY126" fmla="*/ 115808 h 1163932"/>
              <a:gd name="connsiteX127" fmla="*/ 9203241 w 12192000"/>
              <a:gd name="connsiteY127" fmla="*/ 118145 h 1163932"/>
              <a:gd name="connsiteX128" fmla="*/ 9415584 w 12192000"/>
              <a:gd name="connsiteY128" fmla="*/ 163588 h 1163932"/>
              <a:gd name="connsiteX129" fmla="*/ 9505102 w 12192000"/>
              <a:gd name="connsiteY129" fmla="*/ 147474 h 1163932"/>
              <a:gd name="connsiteX130" fmla="*/ 9643040 w 12192000"/>
              <a:gd name="connsiteY130" fmla="*/ 164665 h 1163932"/>
              <a:gd name="connsiteX131" fmla="*/ 9762999 w 12192000"/>
              <a:gd name="connsiteY131" fmla="*/ 169055 h 1163932"/>
              <a:gd name="connsiteX132" fmla="*/ 9776183 w 12192000"/>
              <a:gd name="connsiteY132" fmla="*/ 168623 h 1163932"/>
              <a:gd name="connsiteX133" fmla="*/ 9780532 w 12192000"/>
              <a:gd name="connsiteY133" fmla="*/ 162255 h 1163932"/>
              <a:gd name="connsiteX134" fmla="*/ 9824924 w 12192000"/>
              <a:gd name="connsiteY134" fmla="*/ 158079 h 1163932"/>
              <a:gd name="connsiteX135" fmla="*/ 9910588 w 12192000"/>
              <a:gd name="connsiteY135" fmla="*/ 160759 h 1163932"/>
              <a:gd name="connsiteX136" fmla="*/ 9924173 w 12192000"/>
              <a:gd name="connsiteY136" fmla="*/ 165023 h 1163932"/>
              <a:gd name="connsiteX137" fmla="*/ 10010969 w 12192000"/>
              <a:gd name="connsiteY137" fmla="*/ 162234 h 1163932"/>
              <a:gd name="connsiteX138" fmla="*/ 10070699 w 12192000"/>
              <a:gd name="connsiteY138" fmla="*/ 164286 h 1163932"/>
              <a:gd name="connsiteX139" fmla="*/ 10083825 w 12192000"/>
              <a:gd name="connsiteY139" fmla="*/ 168444 h 1163932"/>
              <a:gd name="connsiteX140" fmla="*/ 10097932 w 12192000"/>
              <a:gd name="connsiteY140" fmla="*/ 161160 h 1163932"/>
              <a:gd name="connsiteX141" fmla="*/ 10101779 w 12192000"/>
              <a:gd name="connsiteY141" fmla="*/ 155488 h 1163932"/>
              <a:gd name="connsiteX142" fmla="*/ 10149437 w 12192000"/>
              <a:gd name="connsiteY142" fmla="*/ 158598 h 1163932"/>
              <a:gd name="connsiteX143" fmla="*/ 10155104 w 12192000"/>
              <a:gd name="connsiteY143" fmla="*/ 158045 h 1163932"/>
              <a:gd name="connsiteX144" fmla="*/ 10250982 w 12192000"/>
              <a:gd name="connsiteY144" fmla="*/ 135074 h 1163932"/>
              <a:gd name="connsiteX145" fmla="*/ 10343301 w 12192000"/>
              <a:gd name="connsiteY145" fmla="*/ 97316 h 1163932"/>
              <a:gd name="connsiteX146" fmla="*/ 10366625 w 12192000"/>
              <a:gd name="connsiteY146" fmla="*/ 85860 h 1163932"/>
              <a:gd name="connsiteX147" fmla="*/ 10433505 w 12192000"/>
              <a:gd name="connsiteY147" fmla="*/ 71432 h 1163932"/>
              <a:gd name="connsiteX148" fmla="*/ 10547510 w 12192000"/>
              <a:gd name="connsiteY148" fmla="*/ 53678 h 1163932"/>
              <a:gd name="connsiteX149" fmla="*/ 10588150 w 12192000"/>
              <a:gd name="connsiteY149" fmla="*/ 38719 h 1163932"/>
              <a:gd name="connsiteX150" fmla="*/ 10589457 w 12192000"/>
              <a:gd name="connsiteY150" fmla="*/ 31728 h 1163932"/>
              <a:gd name="connsiteX151" fmla="*/ 10699976 w 12192000"/>
              <a:gd name="connsiteY151" fmla="*/ 49777 h 1163932"/>
              <a:gd name="connsiteX152" fmla="*/ 10812237 w 12192000"/>
              <a:gd name="connsiteY152" fmla="*/ 52759 h 1163932"/>
              <a:gd name="connsiteX153" fmla="*/ 10869837 w 12192000"/>
              <a:gd name="connsiteY153" fmla="*/ 72227 h 1163932"/>
              <a:gd name="connsiteX154" fmla="*/ 10881770 w 12192000"/>
              <a:gd name="connsiteY154" fmla="*/ 80104 h 1163932"/>
              <a:gd name="connsiteX155" fmla="*/ 10896899 w 12192000"/>
              <a:gd name="connsiteY155" fmla="*/ 77163 h 1163932"/>
              <a:gd name="connsiteX156" fmla="*/ 10901748 w 12192000"/>
              <a:gd name="connsiteY156" fmla="*/ 72784 h 1163932"/>
              <a:gd name="connsiteX157" fmla="*/ 10947419 w 12192000"/>
              <a:gd name="connsiteY157" fmla="*/ 89748 h 1163932"/>
              <a:gd name="connsiteX158" fmla="*/ 10953034 w 12192000"/>
              <a:gd name="connsiteY158" fmla="*/ 90870 h 1163932"/>
              <a:gd name="connsiteX159" fmla="*/ 10992070 w 12192000"/>
              <a:gd name="connsiteY159" fmla="*/ 95273 h 1163932"/>
              <a:gd name="connsiteX160" fmla="*/ 11112372 w 12192000"/>
              <a:gd name="connsiteY160" fmla="*/ 88679 h 1163932"/>
              <a:gd name="connsiteX161" fmla="*/ 11147719 w 12192000"/>
              <a:gd name="connsiteY161" fmla="*/ 86992 h 1163932"/>
              <a:gd name="connsiteX162" fmla="*/ 11172617 w 12192000"/>
              <a:gd name="connsiteY162" fmla="*/ 82697 h 1163932"/>
              <a:gd name="connsiteX163" fmla="*/ 11240397 w 12192000"/>
              <a:gd name="connsiteY163" fmla="*/ 88262 h 1163932"/>
              <a:gd name="connsiteX164" fmla="*/ 11270034 w 12192000"/>
              <a:gd name="connsiteY164" fmla="*/ 98379 h 1163932"/>
              <a:gd name="connsiteX165" fmla="*/ 11293091 w 12192000"/>
              <a:gd name="connsiteY165" fmla="*/ 98474 h 1163932"/>
              <a:gd name="connsiteX166" fmla="*/ 11310949 w 12192000"/>
              <a:gd name="connsiteY166" fmla="*/ 104274 h 1163932"/>
              <a:gd name="connsiteX167" fmla="*/ 11345279 w 12192000"/>
              <a:gd name="connsiteY167" fmla="*/ 101883 h 1163932"/>
              <a:gd name="connsiteX168" fmla="*/ 11354597 w 12192000"/>
              <a:gd name="connsiteY168" fmla="*/ 104385 h 1163932"/>
              <a:gd name="connsiteX169" fmla="*/ 11367725 w 12192000"/>
              <a:gd name="connsiteY169" fmla="*/ 104431 h 1163932"/>
              <a:gd name="connsiteX170" fmla="*/ 11399832 w 12192000"/>
              <a:gd name="connsiteY170" fmla="*/ 117048 h 1163932"/>
              <a:gd name="connsiteX171" fmla="*/ 11487595 w 12192000"/>
              <a:gd name="connsiteY171" fmla="*/ 158754 h 1163932"/>
              <a:gd name="connsiteX172" fmla="*/ 11590850 w 12192000"/>
              <a:gd name="connsiteY172" fmla="*/ 244984 h 1163932"/>
              <a:gd name="connsiteX173" fmla="*/ 11736204 w 12192000"/>
              <a:gd name="connsiteY173" fmla="*/ 283941 h 1163932"/>
              <a:gd name="connsiteX174" fmla="*/ 11760331 w 12192000"/>
              <a:gd name="connsiteY174" fmla="*/ 298368 h 1163932"/>
              <a:gd name="connsiteX175" fmla="*/ 11819139 w 12192000"/>
              <a:gd name="connsiteY175" fmla="*/ 310575 h 1163932"/>
              <a:gd name="connsiteX176" fmla="*/ 11821967 w 12192000"/>
              <a:gd name="connsiteY176" fmla="*/ 312222 h 1163932"/>
              <a:gd name="connsiteX177" fmla="*/ 11847125 w 12192000"/>
              <a:gd name="connsiteY177" fmla="*/ 303833 h 1163932"/>
              <a:gd name="connsiteX178" fmla="*/ 11980134 w 12192000"/>
              <a:gd name="connsiteY178" fmla="*/ 328343 h 1163932"/>
              <a:gd name="connsiteX179" fmla="*/ 12174576 w 12192000"/>
              <a:gd name="connsiteY179" fmla="*/ 382540 h 1163932"/>
              <a:gd name="connsiteX180" fmla="*/ 12192000 w 12192000"/>
              <a:gd name="connsiteY180" fmla="*/ 385665 h 1163932"/>
              <a:gd name="connsiteX181" fmla="*/ 12192000 w 12192000"/>
              <a:gd name="connsiteY181" fmla="*/ 1163932 h 1163932"/>
              <a:gd name="connsiteX182" fmla="*/ 0 w 12192000"/>
              <a:gd name="connsiteY182" fmla="*/ 1163932 h 1163932"/>
              <a:gd name="connsiteX183" fmla="*/ 0 w 12192000"/>
              <a:gd name="connsiteY183" fmla="*/ 489977 h 1163932"/>
              <a:gd name="connsiteX184" fmla="*/ 5331 w 12192000"/>
              <a:gd name="connsiteY184" fmla="*/ 489229 h 1163932"/>
              <a:gd name="connsiteX185" fmla="*/ 39902 w 12192000"/>
              <a:gd name="connsiteY185" fmla="*/ 478716 h 1163932"/>
              <a:gd name="connsiteX186" fmla="*/ 117880 w 12192000"/>
              <a:gd name="connsiteY186" fmla="*/ 427388 h 1163932"/>
              <a:gd name="connsiteX187" fmla="*/ 238140 w 12192000"/>
              <a:gd name="connsiteY187" fmla="*/ 385729 h 1163932"/>
              <a:gd name="connsiteX188" fmla="*/ 249589 w 12192000"/>
              <a:gd name="connsiteY188" fmla="*/ 385949 h 1163932"/>
              <a:gd name="connsiteX189" fmla="*/ 296963 w 12192000"/>
              <a:gd name="connsiteY189" fmla="*/ 362534 h 1163932"/>
              <a:gd name="connsiteX190" fmla="*/ 339235 w 12192000"/>
              <a:gd name="connsiteY190" fmla="*/ 330857 h 1163932"/>
              <a:gd name="connsiteX191" fmla="*/ 447152 w 12192000"/>
              <a:gd name="connsiteY191" fmla="*/ 333855 h 1163932"/>
              <a:gd name="connsiteX192" fmla="*/ 475247 w 12192000"/>
              <a:gd name="connsiteY192" fmla="*/ 343146 h 1163932"/>
              <a:gd name="connsiteX193" fmla="*/ 477967 w 12192000"/>
              <a:gd name="connsiteY193" fmla="*/ 344392 h 1163932"/>
              <a:gd name="connsiteX194" fmla="*/ 527683 w 12192000"/>
              <a:gd name="connsiteY194" fmla="*/ 339655 h 1163932"/>
              <a:gd name="connsiteX195" fmla="*/ 703732 w 12192000"/>
              <a:gd name="connsiteY195" fmla="*/ 323031 h 1163932"/>
              <a:gd name="connsiteX196" fmla="*/ 853391 w 12192000"/>
              <a:gd name="connsiteY196" fmla="*/ 310023 h 1163932"/>
              <a:gd name="connsiteX197" fmla="*/ 925332 w 12192000"/>
              <a:gd name="connsiteY197" fmla="*/ 305118 h 1163932"/>
              <a:gd name="connsiteX198" fmla="*/ 941286 w 12192000"/>
              <a:gd name="connsiteY198" fmla="*/ 295364 h 1163932"/>
              <a:gd name="connsiteX199" fmla="*/ 950845 w 12192000"/>
              <a:gd name="connsiteY199" fmla="*/ 293027 h 1163932"/>
              <a:gd name="connsiteX200" fmla="*/ 953292 w 12192000"/>
              <a:gd name="connsiteY200" fmla="*/ 287324 h 1163932"/>
              <a:gd name="connsiteX201" fmla="*/ 967499 w 12192000"/>
              <a:gd name="connsiteY201" fmla="*/ 280192 h 1163932"/>
              <a:gd name="connsiteX202" fmla="*/ 985161 w 12192000"/>
              <a:gd name="connsiteY202" fmla="*/ 277297 h 1163932"/>
              <a:gd name="connsiteX203" fmla="*/ 1069267 w 12192000"/>
              <a:gd name="connsiteY203" fmla="*/ 269198 h 1163932"/>
              <a:gd name="connsiteX204" fmla="*/ 1138407 w 12192000"/>
              <a:gd name="connsiteY204" fmla="*/ 252999 h 1163932"/>
              <a:gd name="connsiteX205" fmla="*/ 1164931 w 12192000"/>
              <a:gd name="connsiteY205" fmla="*/ 245054 h 1163932"/>
              <a:gd name="connsiteX206" fmla="*/ 1211622 w 12192000"/>
              <a:gd name="connsiteY206" fmla="*/ 227108 h 1163932"/>
              <a:gd name="connsiteX207" fmla="*/ 1274567 w 12192000"/>
              <a:gd name="connsiteY207" fmla="*/ 209812 h 1163932"/>
              <a:gd name="connsiteX208" fmla="*/ 1325029 w 12192000"/>
              <a:gd name="connsiteY208" fmla="*/ 214369 h 1163932"/>
              <a:gd name="connsiteX209" fmla="*/ 1356805 w 12192000"/>
              <a:gd name="connsiteY209" fmla="*/ 210054 h 1163932"/>
              <a:gd name="connsiteX210" fmla="*/ 1468752 w 12192000"/>
              <a:gd name="connsiteY210" fmla="*/ 221036 h 1163932"/>
              <a:gd name="connsiteX211" fmla="*/ 1650750 w 12192000"/>
              <a:gd name="connsiteY211" fmla="*/ 171522 h 1163932"/>
              <a:gd name="connsiteX212" fmla="*/ 1655056 w 12192000"/>
              <a:gd name="connsiteY212" fmla="*/ 178538 h 1163932"/>
              <a:gd name="connsiteX213" fmla="*/ 1683220 w 12192000"/>
              <a:gd name="connsiteY213" fmla="*/ 176084 h 1163932"/>
              <a:gd name="connsiteX214" fmla="*/ 1685599 w 12192000"/>
              <a:gd name="connsiteY214" fmla="*/ 171820 h 1163932"/>
              <a:gd name="connsiteX215" fmla="*/ 1689230 w 12192000"/>
              <a:gd name="connsiteY215" fmla="*/ 171091 h 1163932"/>
              <a:gd name="connsiteX216" fmla="*/ 1691052 w 12192000"/>
              <a:gd name="connsiteY216" fmla="*/ 175010 h 1163932"/>
              <a:gd name="connsiteX217" fmla="*/ 1735783 w 12192000"/>
              <a:gd name="connsiteY217" fmla="*/ 183832 h 1163932"/>
              <a:gd name="connsiteX218" fmla="*/ 1797102 w 12192000"/>
              <a:gd name="connsiteY218" fmla="*/ 188721 h 1163932"/>
              <a:gd name="connsiteX219" fmla="*/ 1845638 w 12192000"/>
              <a:gd name="connsiteY219" fmla="*/ 170206 h 1163932"/>
              <a:gd name="connsiteX220" fmla="*/ 1848980 w 12192000"/>
              <a:gd name="connsiteY220" fmla="*/ 173948 h 1163932"/>
              <a:gd name="connsiteX221" fmla="*/ 1880587 w 12192000"/>
              <a:gd name="connsiteY221" fmla="*/ 171938 h 1163932"/>
              <a:gd name="connsiteX222" fmla="*/ 1995803 w 12192000"/>
              <a:gd name="connsiteY222" fmla="*/ 138279 h 1163932"/>
              <a:gd name="connsiteX223" fmla="*/ 2057448 w 12192000"/>
              <a:gd name="connsiteY223" fmla="*/ 135082 h 1163932"/>
              <a:gd name="connsiteX224" fmla="*/ 2119088 w 12192000"/>
              <a:gd name="connsiteY224" fmla="*/ 119940 h 1163932"/>
              <a:gd name="connsiteX225" fmla="*/ 2138831 w 12192000"/>
              <a:gd name="connsiteY225" fmla="*/ 122626 h 1163932"/>
              <a:gd name="connsiteX226" fmla="*/ 2174180 w 12192000"/>
              <a:gd name="connsiteY226" fmla="*/ 117121 h 1163932"/>
              <a:gd name="connsiteX227" fmla="*/ 2214259 w 12192000"/>
              <a:gd name="connsiteY227" fmla="*/ 116974 h 1163932"/>
              <a:gd name="connsiteX228" fmla="*/ 2264911 w 12192000"/>
              <a:gd name="connsiteY228" fmla="*/ 108071 h 1163932"/>
              <a:gd name="connsiteX229" fmla="*/ 2298963 w 12192000"/>
              <a:gd name="connsiteY229" fmla="*/ 107788 h 1163932"/>
              <a:gd name="connsiteX230" fmla="*/ 2454058 w 12192000"/>
              <a:gd name="connsiteY230" fmla="*/ 73698 h 1163932"/>
              <a:gd name="connsiteX231" fmla="*/ 2534188 w 12192000"/>
              <a:gd name="connsiteY231" fmla="*/ 70162 h 1163932"/>
              <a:gd name="connsiteX232" fmla="*/ 2616912 w 12192000"/>
              <a:gd name="connsiteY232" fmla="*/ 51189 h 1163932"/>
              <a:gd name="connsiteX233" fmla="*/ 2698592 w 12192000"/>
              <a:gd name="connsiteY233" fmla="*/ 42305 h 1163932"/>
              <a:gd name="connsiteX234" fmla="*/ 2891953 w 12192000"/>
              <a:gd name="connsiteY234" fmla="*/ 34973 h 1163932"/>
              <a:gd name="connsiteX235" fmla="*/ 2955508 w 12192000"/>
              <a:gd name="connsiteY235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15729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29109 w 12192000"/>
              <a:gd name="connsiteY92" fmla="*/ 109777 h 1163932"/>
              <a:gd name="connsiteX93" fmla="*/ 8237963 w 12192000"/>
              <a:gd name="connsiteY93" fmla="*/ 113428 h 1163932"/>
              <a:gd name="connsiteX94" fmla="*/ 8248358 w 12192000"/>
              <a:gd name="connsiteY94" fmla="*/ 112494 h 1163932"/>
              <a:gd name="connsiteX95" fmla="*/ 8249309 w 12192000"/>
              <a:gd name="connsiteY95" fmla="*/ 113130 h 1163932"/>
              <a:gd name="connsiteX96" fmla="*/ 8249997 w 12192000"/>
              <a:gd name="connsiteY96" fmla="*/ 112347 h 1163932"/>
              <a:gd name="connsiteX97" fmla="*/ 8272162 w 12192000"/>
              <a:gd name="connsiteY97" fmla="*/ 110356 h 1163932"/>
              <a:gd name="connsiteX98" fmla="*/ 8292349 w 12192000"/>
              <a:gd name="connsiteY98" fmla="*/ 103912 h 1163932"/>
              <a:gd name="connsiteX99" fmla="*/ 8292491 w 12192000"/>
              <a:gd name="connsiteY99" fmla="*/ 103935 h 1163932"/>
              <a:gd name="connsiteX100" fmla="*/ 8307239 w 12192000"/>
              <a:gd name="connsiteY100" fmla="*/ 101023 h 1163932"/>
              <a:gd name="connsiteX101" fmla="*/ 8339282 w 12192000"/>
              <a:gd name="connsiteY101" fmla="*/ 115374 h 1163932"/>
              <a:gd name="connsiteX102" fmla="*/ 8346156 w 12192000"/>
              <a:gd name="connsiteY102" fmla="*/ 117659 h 1163932"/>
              <a:gd name="connsiteX103" fmla="*/ 8346467 w 12192000"/>
              <a:gd name="connsiteY103" fmla="*/ 117456 h 1163932"/>
              <a:gd name="connsiteX104" fmla="*/ 8354069 w 12192000"/>
              <a:gd name="connsiteY104" fmla="*/ 119374 h 1163932"/>
              <a:gd name="connsiteX105" fmla="*/ 8358687 w 12192000"/>
              <a:gd name="connsiteY105" fmla="*/ 121825 h 1163932"/>
              <a:gd name="connsiteX106" fmla="*/ 8433385 w 12192000"/>
              <a:gd name="connsiteY106" fmla="*/ 106101 h 1163932"/>
              <a:gd name="connsiteX107" fmla="*/ 8533779 w 12192000"/>
              <a:gd name="connsiteY107" fmla="*/ 104806 h 1163932"/>
              <a:gd name="connsiteX108" fmla="*/ 8632833 w 12192000"/>
              <a:gd name="connsiteY108" fmla="*/ 106964 h 1163932"/>
              <a:gd name="connsiteX109" fmla="*/ 8668523 w 12192000"/>
              <a:gd name="connsiteY109" fmla="*/ 109411 h 1163932"/>
              <a:gd name="connsiteX110" fmla="*/ 8732893 w 12192000"/>
              <a:gd name="connsiteY110" fmla="*/ 106423 h 1163932"/>
              <a:gd name="connsiteX111" fmla="*/ 8764071 w 12192000"/>
              <a:gd name="connsiteY111" fmla="*/ 101019 h 1163932"/>
              <a:gd name="connsiteX112" fmla="*/ 8767004 w 12192000"/>
              <a:gd name="connsiteY112" fmla="*/ 97951 h 1163932"/>
              <a:gd name="connsiteX113" fmla="*/ 8772553 w 12192000"/>
              <a:gd name="connsiteY113" fmla="*/ 96746 h 1163932"/>
              <a:gd name="connsiteX114" fmla="*/ 8787201 w 12192000"/>
              <a:gd name="connsiteY114" fmla="*/ 98465 h 1163932"/>
              <a:gd name="connsiteX115" fmla="*/ 8792624 w 12192000"/>
              <a:gd name="connsiteY115" fmla="*/ 99935 h 1163932"/>
              <a:gd name="connsiteX116" fmla="*/ 8800741 w 12192000"/>
              <a:gd name="connsiteY116" fmla="*/ 100329 h 1163932"/>
              <a:gd name="connsiteX117" fmla="*/ 8800966 w 12192000"/>
              <a:gd name="connsiteY117" fmla="*/ 100077 h 1163932"/>
              <a:gd name="connsiteX118" fmla="*/ 8808513 w 12192000"/>
              <a:gd name="connsiteY118" fmla="*/ 100962 h 1163932"/>
              <a:gd name="connsiteX119" fmla="*/ 8845110 w 12192000"/>
              <a:gd name="connsiteY119" fmla="*/ 108611 h 1163932"/>
              <a:gd name="connsiteX120" fmla="*/ 8896773 w 12192000"/>
              <a:gd name="connsiteY120" fmla="*/ 86101 h 1163932"/>
              <a:gd name="connsiteX121" fmla="*/ 8917529 w 12192000"/>
              <a:gd name="connsiteY121" fmla="*/ 82805 h 1163932"/>
              <a:gd name="connsiteX122" fmla="*/ 8929546 w 12192000"/>
              <a:gd name="connsiteY122" fmla="*/ 78543 h 1163932"/>
              <a:gd name="connsiteX123" fmla="*/ 9026654 w 12192000"/>
              <a:gd name="connsiteY123" fmla="*/ 99852 h 1163932"/>
              <a:gd name="connsiteX124" fmla="*/ 9040737 w 12192000"/>
              <a:gd name="connsiteY124" fmla="*/ 105786 h 1163932"/>
              <a:gd name="connsiteX125" fmla="*/ 9052026 w 12192000"/>
              <a:gd name="connsiteY125" fmla="*/ 115808 h 1163932"/>
              <a:gd name="connsiteX126" fmla="*/ 9203241 w 12192000"/>
              <a:gd name="connsiteY126" fmla="*/ 118145 h 1163932"/>
              <a:gd name="connsiteX127" fmla="*/ 9415584 w 12192000"/>
              <a:gd name="connsiteY127" fmla="*/ 163588 h 1163932"/>
              <a:gd name="connsiteX128" fmla="*/ 9505102 w 12192000"/>
              <a:gd name="connsiteY128" fmla="*/ 147474 h 1163932"/>
              <a:gd name="connsiteX129" fmla="*/ 9643040 w 12192000"/>
              <a:gd name="connsiteY129" fmla="*/ 164665 h 1163932"/>
              <a:gd name="connsiteX130" fmla="*/ 9762999 w 12192000"/>
              <a:gd name="connsiteY130" fmla="*/ 169055 h 1163932"/>
              <a:gd name="connsiteX131" fmla="*/ 9776183 w 12192000"/>
              <a:gd name="connsiteY131" fmla="*/ 168623 h 1163932"/>
              <a:gd name="connsiteX132" fmla="*/ 9780532 w 12192000"/>
              <a:gd name="connsiteY132" fmla="*/ 162255 h 1163932"/>
              <a:gd name="connsiteX133" fmla="*/ 9824924 w 12192000"/>
              <a:gd name="connsiteY133" fmla="*/ 158079 h 1163932"/>
              <a:gd name="connsiteX134" fmla="*/ 9910588 w 12192000"/>
              <a:gd name="connsiteY134" fmla="*/ 160759 h 1163932"/>
              <a:gd name="connsiteX135" fmla="*/ 9924173 w 12192000"/>
              <a:gd name="connsiteY135" fmla="*/ 165023 h 1163932"/>
              <a:gd name="connsiteX136" fmla="*/ 10010969 w 12192000"/>
              <a:gd name="connsiteY136" fmla="*/ 162234 h 1163932"/>
              <a:gd name="connsiteX137" fmla="*/ 10070699 w 12192000"/>
              <a:gd name="connsiteY137" fmla="*/ 164286 h 1163932"/>
              <a:gd name="connsiteX138" fmla="*/ 10083825 w 12192000"/>
              <a:gd name="connsiteY138" fmla="*/ 168444 h 1163932"/>
              <a:gd name="connsiteX139" fmla="*/ 10097932 w 12192000"/>
              <a:gd name="connsiteY139" fmla="*/ 161160 h 1163932"/>
              <a:gd name="connsiteX140" fmla="*/ 10101779 w 12192000"/>
              <a:gd name="connsiteY140" fmla="*/ 155488 h 1163932"/>
              <a:gd name="connsiteX141" fmla="*/ 10149437 w 12192000"/>
              <a:gd name="connsiteY141" fmla="*/ 158598 h 1163932"/>
              <a:gd name="connsiteX142" fmla="*/ 10155104 w 12192000"/>
              <a:gd name="connsiteY142" fmla="*/ 158045 h 1163932"/>
              <a:gd name="connsiteX143" fmla="*/ 10250982 w 12192000"/>
              <a:gd name="connsiteY143" fmla="*/ 135074 h 1163932"/>
              <a:gd name="connsiteX144" fmla="*/ 10343301 w 12192000"/>
              <a:gd name="connsiteY144" fmla="*/ 97316 h 1163932"/>
              <a:gd name="connsiteX145" fmla="*/ 10366625 w 12192000"/>
              <a:gd name="connsiteY145" fmla="*/ 85860 h 1163932"/>
              <a:gd name="connsiteX146" fmla="*/ 10433505 w 12192000"/>
              <a:gd name="connsiteY146" fmla="*/ 71432 h 1163932"/>
              <a:gd name="connsiteX147" fmla="*/ 10547510 w 12192000"/>
              <a:gd name="connsiteY147" fmla="*/ 53678 h 1163932"/>
              <a:gd name="connsiteX148" fmla="*/ 10588150 w 12192000"/>
              <a:gd name="connsiteY148" fmla="*/ 38719 h 1163932"/>
              <a:gd name="connsiteX149" fmla="*/ 10589457 w 12192000"/>
              <a:gd name="connsiteY149" fmla="*/ 31728 h 1163932"/>
              <a:gd name="connsiteX150" fmla="*/ 10699976 w 12192000"/>
              <a:gd name="connsiteY150" fmla="*/ 49777 h 1163932"/>
              <a:gd name="connsiteX151" fmla="*/ 10812237 w 12192000"/>
              <a:gd name="connsiteY151" fmla="*/ 52759 h 1163932"/>
              <a:gd name="connsiteX152" fmla="*/ 10869837 w 12192000"/>
              <a:gd name="connsiteY152" fmla="*/ 72227 h 1163932"/>
              <a:gd name="connsiteX153" fmla="*/ 10881770 w 12192000"/>
              <a:gd name="connsiteY153" fmla="*/ 80104 h 1163932"/>
              <a:gd name="connsiteX154" fmla="*/ 10896899 w 12192000"/>
              <a:gd name="connsiteY154" fmla="*/ 77163 h 1163932"/>
              <a:gd name="connsiteX155" fmla="*/ 10901748 w 12192000"/>
              <a:gd name="connsiteY155" fmla="*/ 72784 h 1163932"/>
              <a:gd name="connsiteX156" fmla="*/ 10947419 w 12192000"/>
              <a:gd name="connsiteY156" fmla="*/ 89748 h 1163932"/>
              <a:gd name="connsiteX157" fmla="*/ 10953034 w 12192000"/>
              <a:gd name="connsiteY157" fmla="*/ 90870 h 1163932"/>
              <a:gd name="connsiteX158" fmla="*/ 10992070 w 12192000"/>
              <a:gd name="connsiteY158" fmla="*/ 95273 h 1163932"/>
              <a:gd name="connsiteX159" fmla="*/ 11112372 w 12192000"/>
              <a:gd name="connsiteY159" fmla="*/ 88679 h 1163932"/>
              <a:gd name="connsiteX160" fmla="*/ 11147719 w 12192000"/>
              <a:gd name="connsiteY160" fmla="*/ 86992 h 1163932"/>
              <a:gd name="connsiteX161" fmla="*/ 11172617 w 12192000"/>
              <a:gd name="connsiteY161" fmla="*/ 82697 h 1163932"/>
              <a:gd name="connsiteX162" fmla="*/ 11240397 w 12192000"/>
              <a:gd name="connsiteY162" fmla="*/ 88262 h 1163932"/>
              <a:gd name="connsiteX163" fmla="*/ 11270034 w 12192000"/>
              <a:gd name="connsiteY163" fmla="*/ 98379 h 1163932"/>
              <a:gd name="connsiteX164" fmla="*/ 11293091 w 12192000"/>
              <a:gd name="connsiteY164" fmla="*/ 98474 h 1163932"/>
              <a:gd name="connsiteX165" fmla="*/ 11310949 w 12192000"/>
              <a:gd name="connsiteY165" fmla="*/ 104274 h 1163932"/>
              <a:gd name="connsiteX166" fmla="*/ 11345279 w 12192000"/>
              <a:gd name="connsiteY166" fmla="*/ 101883 h 1163932"/>
              <a:gd name="connsiteX167" fmla="*/ 11354597 w 12192000"/>
              <a:gd name="connsiteY167" fmla="*/ 104385 h 1163932"/>
              <a:gd name="connsiteX168" fmla="*/ 11367725 w 12192000"/>
              <a:gd name="connsiteY168" fmla="*/ 104431 h 1163932"/>
              <a:gd name="connsiteX169" fmla="*/ 11399832 w 12192000"/>
              <a:gd name="connsiteY169" fmla="*/ 117048 h 1163932"/>
              <a:gd name="connsiteX170" fmla="*/ 11487595 w 12192000"/>
              <a:gd name="connsiteY170" fmla="*/ 158754 h 1163932"/>
              <a:gd name="connsiteX171" fmla="*/ 11590850 w 12192000"/>
              <a:gd name="connsiteY171" fmla="*/ 244984 h 1163932"/>
              <a:gd name="connsiteX172" fmla="*/ 11736204 w 12192000"/>
              <a:gd name="connsiteY172" fmla="*/ 283941 h 1163932"/>
              <a:gd name="connsiteX173" fmla="*/ 11760331 w 12192000"/>
              <a:gd name="connsiteY173" fmla="*/ 298368 h 1163932"/>
              <a:gd name="connsiteX174" fmla="*/ 11819139 w 12192000"/>
              <a:gd name="connsiteY174" fmla="*/ 310575 h 1163932"/>
              <a:gd name="connsiteX175" fmla="*/ 11821967 w 12192000"/>
              <a:gd name="connsiteY175" fmla="*/ 312222 h 1163932"/>
              <a:gd name="connsiteX176" fmla="*/ 11847125 w 12192000"/>
              <a:gd name="connsiteY176" fmla="*/ 303833 h 1163932"/>
              <a:gd name="connsiteX177" fmla="*/ 11980134 w 12192000"/>
              <a:gd name="connsiteY177" fmla="*/ 328343 h 1163932"/>
              <a:gd name="connsiteX178" fmla="*/ 12174576 w 12192000"/>
              <a:gd name="connsiteY178" fmla="*/ 382540 h 1163932"/>
              <a:gd name="connsiteX179" fmla="*/ 12192000 w 12192000"/>
              <a:gd name="connsiteY179" fmla="*/ 385665 h 1163932"/>
              <a:gd name="connsiteX180" fmla="*/ 12192000 w 12192000"/>
              <a:gd name="connsiteY180" fmla="*/ 1163932 h 1163932"/>
              <a:gd name="connsiteX181" fmla="*/ 0 w 12192000"/>
              <a:gd name="connsiteY181" fmla="*/ 1163932 h 1163932"/>
              <a:gd name="connsiteX182" fmla="*/ 0 w 12192000"/>
              <a:gd name="connsiteY182" fmla="*/ 489977 h 1163932"/>
              <a:gd name="connsiteX183" fmla="*/ 5331 w 12192000"/>
              <a:gd name="connsiteY183" fmla="*/ 489229 h 1163932"/>
              <a:gd name="connsiteX184" fmla="*/ 39902 w 12192000"/>
              <a:gd name="connsiteY184" fmla="*/ 478716 h 1163932"/>
              <a:gd name="connsiteX185" fmla="*/ 117880 w 12192000"/>
              <a:gd name="connsiteY185" fmla="*/ 427388 h 1163932"/>
              <a:gd name="connsiteX186" fmla="*/ 238140 w 12192000"/>
              <a:gd name="connsiteY186" fmla="*/ 385729 h 1163932"/>
              <a:gd name="connsiteX187" fmla="*/ 249589 w 12192000"/>
              <a:gd name="connsiteY187" fmla="*/ 385949 h 1163932"/>
              <a:gd name="connsiteX188" fmla="*/ 296963 w 12192000"/>
              <a:gd name="connsiteY188" fmla="*/ 362534 h 1163932"/>
              <a:gd name="connsiteX189" fmla="*/ 339235 w 12192000"/>
              <a:gd name="connsiteY189" fmla="*/ 330857 h 1163932"/>
              <a:gd name="connsiteX190" fmla="*/ 447152 w 12192000"/>
              <a:gd name="connsiteY190" fmla="*/ 333855 h 1163932"/>
              <a:gd name="connsiteX191" fmla="*/ 475247 w 12192000"/>
              <a:gd name="connsiteY191" fmla="*/ 343146 h 1163932"/>
              <a:gd name="connsiteX192" fmla="*/ 477967 w 12192000"/>
              <a:gd name="connsiteY192" fmla="*/ 344392 h 1163932"/>
              <a:gd name="connsiteX193" fmla="*/ 527683 w 12192000"/>
              <a:gd name="connsiteY193" fmla="*/ 339655 h 1163932"/>
              <a:gd name="connsiteX194" fmla="*/ 703732 w 12192000"/>
              <a:gd name="connsiteY194" fmla="*/ 323031 h 1163932"/>
              <a:gd name="connsiteX195" fmla="*/ 853391 w 12192000"/>
              <a:gd name="connsiteY195" fmla="*/ 310023 h 1163932"/>
              <a:gd name="connsiteX196" fmla="*/ 925332 w 12192000"/>
              <a:gd name="connsiteY196" fmla="*/ 305118 h 1163932"/>
              <a:gd name="connsiteX197" fmla="*/ 941286 w 12192000"/>
              <a:gd name="connsiteY197" fmla="*/ 295364 h 1163932"/>
              <a:gd name="connsiteX198" fmla="*/ 950845 w 12192000"/>
              <a:gd name="connsiteY198" fmla="*/ 293027 h 1163932"/>
              <a:gd name="connsiteX199" fmla="*/ 953292 w 12192000"/>
              <a:gd name="connsiteY199" fmla="*/ 287324 h 1163932"/>
              <a:gd name="connsiteX200" fmla="*/ 967499 w 12192000"/>
              <a:gd name="connsiteY200" fmla="*/ 280192 h 1163932"/>
              <a:gd name="connsiteX201" fmla="*/ 985161 w 12192000"/>
              <a:gd name="connsiteY201" fmla="*/ 277297 h 1163932"/>
              <a:gd name="connsiteX202" fmla="*/ 1069267 w 12192000"/>
              <a:gd name="connsiteY202" fmla="*/ 269198 h 1163932"/>
              <a:gd name="connsiteX203" fmla="*/ 1138407 w 12192000"/>
              <a:gd name="connsiteY203" fmla="*/ 252999 h 1163932"/>
              <a:gd name="connsiteX204" fmla="*/ 1164931 w 12192000"/>
              <a:gd name="connsiteY204" fmla="*/ 245054 h 1163932"/>
              <a:gd name="connsiteX205" fmla="*/ 1211622 w 12192000"/>
              <a:gd name="connsiteY205" fmla="*/ 227108 h 1163932"/>
              <a:gd name="connsiteX206" fmla="*/ 1274567 w 12192000"/>
              <a:gd name="connsiteY206" fmla="*/ 209812 h 1163932"/>
              <a:gd name="connsiteX207" fmla="*/ 1325029 w 12192000"/>
              <a:gd name="connsiteY207" fmla="*/ 214369 h 1163932"/>
              <a:gd name="connsiteX208" fmla="*/ 1356805 w 12192000"/>
              <a:gd name="connsiteY208" fmla="*/ 210054 h 1163932"/>
              <a:gd name="connsiteX209" fmla="*/ 1468752 w 12192000"/>
              <a:gd name="connsiteY209" fmla="*/ 221036 h 1163932"/>
              <a:gd name="connsiteX210" fmla="*/ 1650750 w 12192000"/>
              <a:gd name="connsiteY210" fmla="*/ 171522 h 1163932"/>
              <a:gd name="connsiteX211" fmla="*/ 1655056 w 12192000"/>
              <a:gd name="connsiteY211" fmla="*/ 178538 h 1163932"/>
              <a:gd name="connsiteX212" fmla="*/ 1683220 w 12192000"/>
              <a:gd name="connsiteY212" fmla="*/ 176084 h 1163932"/>
              <a:gd name="connsiteX213" fmla="*/ 1685599 w 12192000"/>
              <a:gd name="connsiteY213" fmla="*/ 171820 h 1163932"/>
              <a:gd name="connsiteX214" fmla="*/ 1689230 w 12192000"/>
              <a:gd name="connsiteY214" fmla="*/ 171091 h 1163932"/>
              <a:gd name="connsiteX215" fmla="*/ 1691052 w 12192000"/>
              <a:gd name="connsiteY215" fmla="*/ 175010 h 1163932"/>
              <a:gd name="connsiteX216" fmla="*/ 1735783 w 12192000"/>
              <a:gd name="connsiteY216" fmla="*/ 183832 h 1163932"/>
              <a:gd name="connsiteX217" fmla="*/ 1797102 w 12192000"/>
              <a:gd name="connsiteY217" fmla="*/ 188721 h 1163932"/>
              <a:gd name="connsiteX218" fmla="*/ 1845638 w 12192000"/>
              <a:gd name="connsiteY218" fmla="*/ 170206 h 1163932"/>
              <a:gd name="connsiteX219" fmla="*/ 1848980 w 12192000"/>
              <a:gd name="connsiteY219" fmla="*/ 173948 h 1163932"/>
              <a:gd name="connsiteX220" fmla="*/ 1880587 w 12192000"/>
              <a:gd name="connsiteY220" fmla="*/ 171938 h 1163932"/>
              <a:gd name="connsiteX221" fmla="*/ 1995803 w 12192000"/>
              <a:gd name="connsiteY221" fmla="*/ 138279 h 1163932"/>
              <a:gd name="connsiteX222" fmla="*/ 2057448 w 12192000"/>
              <a:gd name="connsiteY222" fmla="*/ 135082 h 1163932"/>
              <a:gd name="connsiteX223" fmla="*/ 2119088 w 12192000"/>
              <a:gd name="connsiteY223" fmla="*/ 119940 h 1163932"/>
              <a:gd name="connsiteX224" fmla="*/ 2138831 w 12192000"/>
              <a:gd name="connsiteY224" fmla="*/ 122626 h 1163932"/>
              <a:gd name="connsiteX225" fmla="*/ 2174180 w 12192000"/>
              <a:gd name="connsiteY225" fmla="*/ 117121 h 1163932"/>
              <a:gd name="connsiteX226" fmla="*/ 2214259 w 12192000"/>
              <a:gd name="connsiteY226" fmla="*/ 116974 h 1163932"/>
              <a:gd name="connsiteX227" fmla="*/ 2264911 w 12192000"/>
              <a:gd name="connsiteY227" fmla="*/ 108071 h 1163932"/>
              <a:gd name="connsiteX228" fmla="*/ 2298963 w 12192000"/>
              <a:gd name="connsiteY228" fmla="*/ 107788 h 1163932"/>
              <a:gd name="connsiteX229" fmla="*/ 2454058 w 12192000"/>
              <a:gd name="connsiteY229" fmla="*/ 73698 h 1163932"/>
              <a:gd name="connsiteX230" fmla="*/ 2534188 w 12192000"/>
              <a:gd name="connsiteY230" fmla="*/ 70162 h 1163932"/>
              <a:gd name="connsiteX231" fmla="*/ 2616912 w 12192000"/>
              <a:gd name="connsiteY231" fmla="*/ 51189 h 1163932"/>
              <a:gd name="connsiteX232" fmla="*/ 2698592 w 12192000"/>
              <a:gd name="connsiteY232" fmla="*/ 42305 h 1163932"/>
              <a:gd name="connsiteX233" fmla="*/ 2891953 w 12192000"/>
              <a:gd name="connsiteY233" fmla="*/ 34973 h 1163932"/>
              <a:gd name="connsiteX234" fmla="*/ 2955508 w 12192000"/>
              <a:gd name="connsiteY234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15729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37963 w 12192000"/>
              <a:gd name="connsiteY92" fmla="*/ 113428 h 1163932"/>
              <a:gd name="connsiteX93" fmla="*/ 8248358 w 12192000"/>
              <a:gd name="connsiteY93" fmla="*/ 112494 h 1163932"/>
              <a:gd name="connsiteX94" fmla="*/ 8249309 w 12192000"/>
              <a:gd name="connsiteY94" fmla="*/ 113130 h 1163932"/>
              <a:gd name="connsiteX95" fmla="*/ 8249997 w 12192000"/>
              <a:gd name="connsiteY95" fmla="*/ 112347 h 1163932"/>
              <a:gd name="connsiteX96" fmla="*/ 8272162 w 12192000"/>
              <a:gd name="connsiteY96" fmla="*/ 110356 h 1163932"/>
              <a:gd name="connsiteX97" fmla="*/ 8292349 w 12192000"/>
              <a:gd name="connsiteY97" fmla="*/ 103912 h 1163932"/>
              <a:gd name="connsiteX98" fmla="*/ 8292491 w 12192000"/>
              <a:gd name="connsiteY98" fmla="*/ 103935 h 1163932"/>
              <a:gd name="connsiteX99" fmla="*/ 8307239 w 12192000"/>
              <a:gd name="connsiteY99" fmla="*/ 101023 h 1163932"/>
              <a:gd name="connsiteX100" fmla="*/ 8339282 w 12192000"/>
              <a:gd name="connsiteY100" fmla="*/ 115374 h 1163932"/>
              <a:gd name="connsiteX101" fmla="*/ 8346156 w 12192000"/>
              <a:gd name="connsiteY101" fmla="*/ 117659 h 1163932"/>
              <a:gd name="connsiteX102" fmla="*/ 8346467 w 12192000"/>
              <a:gd name="connsiteY102" fmla="*/ 117456 h 1163932"/>
              <a:gd name="connsiteX103" fmla="*/ 8354069 w 12192000"/>
              <a:gd name="connsiteY103" fmla="*/ 119374 h 1163932"/>
              <a:gd name="connsiteX104" fmla="*/ 8358687 w 12192000"/>
              <a:gd name="connsiteY104" fmla="*/ 121825 h 1163932"/>
              <a:gd name="connsiteX105" fmla="*/ 8433385 w 12192000"/>
              <a:gd name="connsiteY105" fmla="*/ 106101 h 1163932"/>
              <a:gd name="connsiteX106" fmla="*/ 8533779 w 12192000"/>
              <a:gd name="connsiteY106" fmla="*/ 104806 h 1163932"/>
              <a:gd name="connsiteX107" fmla="*/ 8632833 w 12192000"/>
              <a:gd name="connsiteY107" fmla="*/ 106964 h 1163932"/>
              <a:gd name="connsiteX108" fmla="*/ 8668523 w 12192000"/>
              <a:gd name="connsiteY108" fmla="*/ 109411 h 1163932"/>
              <a:gd name="connsiteX109" fmla="*/ 8732893 w 12192000"/>
              <a:gd name="connsiteY109" fmla="*/ 106423 h 1163932"/>
              <a:gd name="connsiteX110" fmla="*/ 8764071 w 12192000"/>
              <a:gd name="connsiteY110" fmla="*/ 101019 h 1163932"/>
              <a:gd name="connsiteX111" fmla="*/ 8767004 w 12192000"/>
              <a:gd name="connsiteY111" fmla="*/ 97951 h 1163932"/>
              <a:gd name="connsiteX112" fmla="*/ 8772553 w 12192000"/>
              <a:gd name="connsiteY112" fmla="*/ 96746 h 1163932"/>
              <a:gd name="connsiteX113" fmla="*/ 8787201 w 12192000"/>
              <a:gd name="connsiteY113" fmla="*/ 98465 h 1163932"/>
              <a:gd name="connsiteX114" fmla="*/ 8792624 w 12192000"/>
              <a:gd name="connsiteY114" fmla="*/ 99935 h 1163932"/>
              <a:gd name="connsiteX115" fmla="*/ 8800741 w 12192000"/>
              <a:gd name="connsiteY115" fmla="*/ 100329 h 1163932"/>
              <a:gd name="connsiteX116" fmla="*/ 8800966 w 12192000"/>
              <a:gd name="connsiteY116" fmla="*/ 100077 h 1163932"/>
              <a:gd name="connsiteX117" fmla="*/ 8808513 w 12192000"/>
              <a:gd name="connsiteY117" fmla="*/ 100962 h 1163932"/>
              <a:gd name="connsiteX118" fmla="*/ 8845110 w 12192000"/>
              <a:gd name="connsiteY118" fmla="*/ 108611 h 1163932"/>
              <a:gd name="connsiteX119" fmla="*/ 8896773 w 12192000"/>
              <a:gd name="connsiteY119" fmla="*/ 86101 h 1163932"/>
              <a:gd name="connsiteX120" fmla="*/ 8917529 w 12192000"/>
              <a:gd name="connsiteY120" fmla="*/ 82805 h 1163932"/>
              <a:gd name="connsiteX121" fmla="*/ 8929546 w 12192000"/>
              <a:gd name="connsiteY121" fmla="*/ 78543 h 1163932"/>
              <a:gd name="connsiteX122" fmla="*/ 9026654 w 12192000"/>
              <a:gd name="connsiteY122" fmla="*/ 99852 h 1163932"/>
              <a:gd name="connsiteX123" fmla="*/ 9040737 w 12192000"/>
              <a:gd name="connsiteY123" fmla="*/ 105786 h 1163932"/>
              <a:gd name="connsiteX124" fmla="*/ 9052026 w 12192000"/>
              <a:gd name="connsiteY124" fmla="*/ 115808 h 1163932"/>
              <a:gd name="connsiteX125" fmla="*/ 9203241 w 12192000"/>
              <a:gd name="connsiteY125" fmla="*/ 118145 h 1163932"/>
              <a:gd name="connsiteX126" fmla="*/ 9415584 w 12192000"/>
              <a:gd name="connsiteY126" fmla="*/ 163588 h 1163932"/>
              <a:gd name="connsiteX127" fmla="*/ 9505102 w 12192000"/>
              <a:gd name="connsiteY127" fmla="*/ 147474 h 1163932"/>
              <a:gd name="connsiteX128" fmla="*/ 9643040 w 12192000"/>
              <a:gd name="connsiteY128" fmla="*/ 164665 h 1163932"/>
              <a:gd name="connsiteX129" fmla="*/ 9762999 w 12192000"/>
              <a:gd name="connsiteY129" fmla="*/ 169055 h 1163932"/>
              <a:gd name="connsiteX130" fmla="*/ 9776183 w 12192000"/>
              <a:gd name="connsiteY130" fmla="*/ 168623 h 1163932"/>
              <a:gd name="connsiteX131" fmla="*/ 9780532 w 12192000"/>
              <a:gd name="connsiteY131" fmla="*/ 162255 h 1163932"/>
              <a:gd name="connsiteX132" fmla="*/ 9824924 w 12192000"/>
              <a:gd name="connsiteY132" fmla="*/ 158079 h 1163932"/>
              <a:gd name="connsiteX133" fmla="*/ 9910588 w 12192000"/>
              <a:gd name="connsiteY133" fmla="*/ 160759 h 1163932"/>
              <a:gd name="connsiteX134" fmla="*/ 9924173 w 12192000"/>
              <a:gd name="connsiteY134" fmla="*/ 165023 h 1163932"/>
              <a:gd name="connsiteX135" fmla="*/ 10010969 w 12192000"/>
              <a:gd name="connsiteY135" fmla="*/ 162234 h 1163932"/>
              <a:gd name="connsiteX136" fmla="*/ 10070699 w 12192000"/>
              <a:gd name="connsiteY136" fmla="*/ 164286 h 1163932"/>
              <a:gd name="connsiteX137" fmla="*/ 10083825 w 12192000"/>
              <a:gd name="connsiteY137" fmla="*/ 168444 h 1163932"/>
              <a:gd name="connsiteX138" fmla="*/ 10097932 w 12192000"/>
              <a:gd name="connsiteY138" fmla="*/ 161160 h 1163932"/>
              <a:gd name="connsiteX139" fmla="*/ 10101779 w 12192000"/>
              <a:gd name="connsiteY139" fmla="*/ 155488 h 1163932"/>
              <a:gd name="connsiteX140" fmla="*/ 10149437 w 12192000"/>
              <a:gd name="connsiteY140" fmla="*/ 158598 h 1163932"/>
              <a:gd name="connsiteX141" fmla="*/ 10155104 w 12192000"/>
              <a:gd name="connsiteY141" fmla="*/ 158045 h 1163932"/>
              <a:gd name="connsiteX142" fmla="*/ 10250982 w 12192000"/>
              <a:gd name="connsiteY142" fmla="*/ 135074 h 1163932"/>
              <a:gd name="connsiteX143" fmla="*/ 10343301 w 12192000"/>
              <a:gd name="connsiteY143" fmla="*/ 97316 h 1163932"/>
              <a:gd name="connsiteX144" fmla="*/ 10366625 w 12192000"/>
              <a:gd name="connsiteY144" fmla="*/ 85860 h 1163932"/>
              <a:gd name="connsiteX145" fmla="*/ 10433505 w 12192000"/>
              <a:gd name="connsiteY145" fmla="*/ 71432 h 1163932"/>
              <a:gd name="connsiteX146" fmla="*/ 10547510 w 12192000"/>
              <a:gd name="connsiteY146" fmla="*/ 53678 h 1163932"/>
              <a:gd name="connsiteX147" fmla="*/ 10588150 w 12192000"/>
              <a:gd name="connsiteY147" fmla="*/ 38719 h 1163932"/>
              <a:gd name="connsiteX148" fmla="*/ 10589457 w 12192000"/>
              <a:gd name="connsiteY148" fmla="*/ 31728 h 1163932"/>
              <a:gd name="connsiteX149" fmla="*/ 10699976 w 12192000"/>
              <a:gd name="connsiteY149" fmla="*/ 49777 h 1163932"/>
              <a:gd name="connsiteX150" fmla="*/ 10812237 w 12192000"/>
              <a:gd name="connsiteY150" fmla="*/ 52759 h 1163932"/>
              <a:gd name="connsiteX151" fmla="*/ 10869837 w 12192000"/>
              <a:gd name="connsiteY151" fmla="*/ 72227 h 1163932"/>
              <a:gd name="connsiteX152" fmla="*/ 10881770 w 12192000"/>
              <a:gd name="connsiteY152" fmla="*/ 80104 h 1163932"/>
              <a:gd name="connsiteX153" fmla="*/ 10896899 w 12192000"/>
              <a:gd name="connsiteY153" fmla="*/ 77163 h 1163932"/>
              <a:gd name="connsiteX154" fmla="*/ 10901748 w 12192000"/>
              <a:gd name="connsiteY154" fmla="*/ 72784 h 1163932"/>
              <a:gd name="connsiteX155" fmla="*/ 10947419 w 12192000"/>
              <a:gd name="connsiteY155" fmla="*/ 89748 h 1163932"/>
              <a:gd name="connsiteX156" fmla="*/ 10953034 w 12192000"/>
              <a:gd name="connsiteY156" fmla="*/ 90870 h 1163932"/>
              <a:gd name="connsiteX157" fmla="*/ 10992070 w 12192000"/>
              <a:gd name="connsiteY157" fmla="*/ 95273 h 1163932"/>
              <a:gd name="connsiteX158" fmla="*/ 11112372 w 12192000"/>
              <a:gd name="connsiteY158" fmla="*/ 88679 h 1163932"/>
              <a:gd name="connsiteX159" fmla="*/ 11147719 w 12192000"/>
              <a:gd name="connsiteY159" fmla="*/ 86992 h 1163932"/>
              <a:gd name="connsiteX160" fmla="*/ 11172617 w 12192000"/>
              <a:gd name="connsiteY160" fmla="*/ 82697 h 1163932"/>
              <a:gd name="connsiteX161" fmla="*/ 11240397 w 12192000"/>
              <a:gd name="connsiteY161" fmla="*/ 88262 h 1163932"/>
              <a:gd name="connsiteX162" fmla="*/ 11270034 w 12192000"/>
              <a:gd name="connsiteY162" fmla="*/ 98379 h 1163932"/>
              <a:gd name="connsiteX163" fmla="*/ 11293091 w 12192000"/>
              <a:gd name="connsiteY163" fmla="*/ 98474 h 1163932"/>
              <a:gd name="connsiteX164" fmla="*/ 11310949 w 12192000"/>
              <a:gd name="connsiteY164" fmla="*/ 104274 h 1163932"/>
              <a:gd name="connsiteX165" fmla="*/ 11345279 w 12192000"/>
              <a:gd name="connsiteY165" fmla="*/ 101883 h 1163932"/>
              <a:gd name="connsiteX166" fmla="*/ 11354597 w 12192000"/>
              <a:gd name="connsiteY166" fmla="*/ 104385 h 1163932"/>
              <a:gd name="connsiteX167" fmla="*/ 11367725 w 12192000"/>
              <a:gd name="connsiteY167" fmla="*/ 104431 h 1163932"/>
              <a:gd name="connsiteX168" fmla="*/ 11399832 w 12192000"/>
              <a:gd name="connsiteY168" fmla="*/ 117048 h 1163932"/>
              <a:gd name="connsiteX169" fmla="*/ 11487595 w 12192000"/>
              <a:gd name="connsiteY169" fmla="*/ 158754 h 1163932"/>
              <a:gd name="connsiteX170" fmla="*/ 11590850 w 12192000"/>
              <a:gd name="connsiteY170" fmla="*/ 244984 h 1163932"/>
              <a:gd name="connsiteX171" fmla="*/ 11736204 w 12192000"/>
              <a:gd name="connsiteY171" fmla="*/ 283941 h 1163932"/>
              <a:gd name="connsiteX172" fmla="*/ 11760331 w 12192000"/>
              <a:gd name="connsiteY172" fmla="*/ 298368 h 1163932"/>
              <a:gd name="connsiteX173" fmla="*/ 11819139 w 12192000"/>
              <a:gd name="connsiteY173" fmla="*/ 310575 h 1163932"/>
              <a:gd name="connsiteX174" fmla="*/ 11821967 w 12192000"/>
              <a:gd name="connsiteY174" fmla="*/ 312222 h 1163932"/>
              <a:gd name="connsiteX175" fmla="*/ 11847125 w 12192000"/>
              <a:gd name="connsiteY175" fmla="*/ 303833 h 1163932"/>
              <a:gd name="connsiteX176" fmla="*/ 11980134 w 12192000"/>
              <a:gd name="connsiteY176" fmla="*/ 328343 h 1163932"/>
              <a:gd name="connsiteX177" fmla="*/ 12174576 w 12192000"/>
              <a:gd name="connsiteY177" fmla="*/ 382540 h 1163932"/>
              <a:gd name="connsiteX178" fmla="*/ 12192000 w 12192000"/>
              <a:gd name="connsiteY178" fmla="*/ 385665 h 1163932"/>
              <a:gd name="connsiteX179" fmla="*/ 12192000 w 12192000"/>
              <a:gd name="connsiteY179" fmla="*/ 1163932 h 1163932"/>
              <a:gd name="connsiteX180" fmla="*/ 0 w 12192000"/>
              <a:gd name="connsiteY180" fmla="*/ 1163932 h 1163932"/>
              <a:gd name="connsiteX181" fmla="*/ 0 w 12192000"/>
              <a:gd name="connsiteY181" fmla="*/ 489977 h 1163932"/>
              <a:gd name="connsiteX182" fmla="*/ 5331 w 12192000"/>
              <a:gd name="connsiteY182" fmla="*/ 489229 h 1163932"/>
              <a:gd name="connsiteX183" fmla="*/ 39902 w 12192000"/>
              <a:gd name="connsiteY183" fmla="*/ 478716 h 1163932"/>
              <a:gd name="connsiteX184" fmla="*/ 117880 w 12192000"/>
              <a:gd name="connsiteY184" fmla="*/ 427388 h 1163932"/>
              <a:gd name="connsiteX185" fmla="*/ 238140 w 12192000"/>
              <a:gd name="connsiteY185" fmla="*/ 385729 h 1163932"/>
              <a:gd name="connsiteX186" fmla="*/ 249589 w 12192000"/>
              <a:gd name="connsiteY186" fmla="*/ 385949 h 1163932"/>
              <a:gd name="connsiteX187" fmla="*/ 296963 w 12192000"/>
              <a:gd name="connsiteY187" fmla="*/ 362534 h 1163932"/>
              <a:gd name="connsiteX188" fmla="*/ 339235 w 12192000"/>
              <a:gd name="connsiteY188" fmla="*/ 330857 h 1163932"/>
              <a:gd name="connsiteX189" fmla="*/ 447152 w 12192000"/>
              <a:gd name="connsiteY189" fmla="*/ 333855 h 1163932"/>
              <a:gd name="connsiteX190" fmla="*/ 475247 w 12192000"/>
              <a:gd name="connsiteY190" fmla="*/ 343146 h 1163932"/>
              <a:gd name="connsiteX191" fmla="*/ 477967 w 12192000"/>
              <a:gd name="connsiteY191" fmla="*/ 344392 h 1163932"/>
              <a:gd name="connsiteX192" fmla="*/ 527683 w 12192000"/>
              <a:gd name="connsiteY192" fmla="*/ 339655 h 1163932"/>
              <a:gd name="connsiteX193" fmla="*/ 703732 w 12192000"/>
              <a:gd name="connsiteY193" fmla="*/ 323031 h 1163932"/>
              <a:gd name="connsiteX194" fmla="*/ 853391 w 12192000"/>
              <a:gd name="connsiteY194" fmla="*/ 310023 h 1163932"/>
              <a:gd name="connsiteX195" fmla="*/ 925332 w 12192000"/>
              <a:gd name="connsiteY195" fmla="*/ 305118 h 1163932"/>
              <a:gd name="connsiteX196" fmla="*/ 941286 w 12192000"/>
              <a:gd name="connsiteY196" fmla="*/ 295364 h 1163932"/>
              <a:gd name="connsiteX197" fmla="*/ 950845 w 12192000"/>
              <a:gd name="connsiteY197" fmla="*/ 293027 h 1163932"/>
              <a:gd name="connsiteX198" fmla="*/ 953292 w 12192000"/>
              <a:gd name="connsiteY198" fmla="*/ 287324 h 1163932"/>
              <a:gd name="connsiteX199" fmla="*/ 967499 w 12192000"/>
              <a:gd name="connsiteY199" fmla="*/ 280192 h 1163932"/>
              <a:gd name="connsiteX200" fmla="*/ 985161 w 12192000"/>
              <a:gd name="connsiteY200" fmla="*/ 277297 h 1163932"/>
              <a:gd name="connsiteX201" fmla="*/ 1069267 w 12192000"/>
              <a:gd name="connsiteY201" fmla="*/ 269198 h 1163932"/>
              <a:gd name="connsiteX202" fmla="*/ 1138407 w 12192000"/>
              <a:gd name="connsiteY202" fmla="*/ 252999 h 1163932"/>
              <a:gd name="connsiteX203" fmla="*/ 1164931 w 12192000"/>
              <a:gd name="connsiteY203" fmla="*/ 245054 h 1163932"/>
              <a:gd name="connsiteX204" fmla="*/ 1211622 w 12192000"/>
              <a:gd name="connsiteY204" fmla="*/ 227108 h 1163932"/>
              <a:gd name="connsiteX205" fmla="*/ 1274567 w 12192000"/>
              <a:gd name="connsiteY205" fmla="*/ 209812 h 1163932"/>
              <a:gd name="connsiteX206" fmla="*/ 1325029 w 12192000"/>
              <a:gd name="connsiteY206" fmla="*/ 214369 h 1163932"/>
              <a:gd name="connsiteX207" fmla="*/ 1356805 w 12192000"/>
              <a:gd name="connsiteY207" fmla="*/ 210054 h 1163932"/>
              <a:gd name="connsiteX208" fmla="*/ 1468752 w 12192000"/>
              <a:gd name="connsiteY208" fmla="*/ 221036 h 1163932"/>
              <a:gd name="connsiteX209" fmla="*/ 1650750 w 12192000"/>
              <a:gd name="connsiteY209" fmla="*/ 171522 h 1163932"/>
              <a:gd name="connsiteX210" fmla="*/ 1655056 w 12192000"/>
              <a:gd name="connsiteY210" fmla="*/ 178538 h 1163932"/>
              <a:gd name="connsiteX211" fmla="*/ 1683220 w 12192000"/>
              <a:gd name="connsiteY211" fmla="*/ 176084 h 1163932"/>
              <a:gd name="connsiteX212" fmla="*/ 1685599 w 12192000"/>
              <a:gd name="connsiteY212" fmla="*/ 171820 h 1163932"/>
              <a:gd name="connsiteX213" fmla="*/ 1689230 w 12192000"/>
              <a:gd name="connsiteY213" fmla="*/ 171091 h 1163932"/>
              <a:gd name="connsiteX214" fmla="*/ 1691052 w 12192000"/>
              <a:gd name="connsiteY214" fmla="*/ 175010 h 1163932"/>
              <a:gd name="connsiteX215" fmla="*/ 1735783 w 12192000"/>
              <a:gd name="connsiteY215" fmla="*/ 183832 h 1163932"/>
              <a:gd name="connsiteX216" fmla="*/ 1797102 w 12192000"/>
              <a:gd name="connsiteY216" fmla="*/ 188721 h 1163932"/>
              <a:gd name="connsiteX217" fmla="*/ 1845638 w 12192000"/>
              <a:gd name="connsiteY217" fmla="*/ 170206 h 1163932"/>
              <a:gd name="connsiteX218" fmla="*/ 1848980 w 12192000"/>
              <a:gd name="connsiteY218" fmla="*/ 173948 h 1163932"/>
              <a:gd name="connsiteX219" fmla="*/ 1880587 w 12192000"/>
              <a:gd name="connsiteY219" fmla="*/ 171938 h 1163932"/>
              <a:gd name="connsiteX220" fmla="*/ 1995803 w 12192000"/>
              <a:gd name="connsiteY220" fmla="*/ 138279 h 1163932"/>
              <a:gd name="connsiteX221" fmla="*/ 2057448 w 12192000"/>
              <a:gd name="connsiteY221" fmla="*/ 135082 h 1163932"/>
              <a:gd name="connsiteX222" fmla="*/ 2119088 w 12192000"/>
              <a:gd name="connsiteY222" fmla="*/ 119940 h 1163932"/>
              <a:gd name="connsiteX223" fmla="*/ 2138831 w 12192000"/>
              <a:gd name="connsiteY223" fmla="*/ 122626 h 1163932"/>
              <a:gd name="connsiteX224" fmla="*/ 2174180 w 12192000"/>
              <a:gd name="connsiteY224" fmla="*/ 117121 h 1163932"/>
              <a:gd name="connsiteX225" fmla="*/ 2214259 w 12192000"/>
              <a:gd name="connsiteY225" fmla="*/ 116974 h 1163932"/>
              <a:gd name="connsiteX226" fmla="*/ 2264911 w 12192000"/>
              <a:gd name="connsiteY226" fmla="*/ 108071 h 1163932"/>
              <a:gd name="connsiteX227" fmla="*/ 2298963 w 12192000"/>
              <a:gd name="connsiteY227" fmla="*/ 107788 h 1163932"/>
              <a:gd name="connsiteX228" fmla="*/ 2454058 w 12192000"/>
              <a:gd name="connsiteY228" fmla="*/ 73698 h 1163932"/>
              <a:gd name="connsiteX229" fmla="*/ 2534188 w 12192000"/>
              <a:gd name="connsiteY229" fmla="*/ 70162 h 1163932"/>
              <a:gd name="connsiteX230" fmla="*/ 2616912 w 12192000"/>
              <a:gd name="connsiteY230" fmla="*/ 51189 h 1163932"/>
              <a:gd name="connsiteX231" fmla="*/ 2698592 w 12192000"/>
              <a:gd name="connsiteY231" fmla="*/ 42305 h 1163932"/>
              <a:gd name="connsiteX232" fmla="*/ 2891953 w 12192000"/>
              <a:gd name="connsiteY232" fmla="*/ 34973 h 1163932"/>
              <a:gd name="connsiteX233" fmla="*/ 2955508 w 12192000"/>
              <a:gd name="connsiteY233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56672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37963 w 12192000"/>
              <a:gd name="connsiteY92" fmla="*/ 113428 h 1163932"/>
              <a:gd name="connsiteX93" fmla="*/ 8248358 w 12192000"/>
              <a:gd name="connsiteY93" fmla="*/ 112494 h 1163932"/>
              <a:gd name="connsiteX94" fmla="*/ 8249309 w 12192000"/>
              <a:gd name="connsiteY94" fmla="*/ 113130 h 1163932"/>
              <a:gd name="connsiteX95" fmla="*/ 8249997 w 12192000"/>
              <a:gd name="connsiteY95" fmla="*/ 112347 h 1163932"/>
              <a:gd name="connsiteX96" fmla="*/ 8272162 w 12192000"/>
              <a:gd name="connsiteY96" fmla="*/ 110356 h 1163932"/>
              <a:gd name="connsiteX97" fmla="*/ 8292349 w 12192000"/>
              <a:gd name="connsiteY97" fmla="*/ 103912 h 1163932"/>
              <a:gd name="connsiteX98" fmla="*/ 8292491 w 12192000"/>
              <a:gd name="connsiteY98" fmla="*/ 103935 h 1163932"/>
              <a:gd name="connsiteX99" fmla="*/ 8307239 w 12192000"/>
              <a:gd name="connsiteY99" fmla="*/ 101023 h 1163932"/>
              <a:gd name="connsiteX100" fmla="*/ 8339282 w 12192000"/>
              <a:gd name="connsiteY100" fmla="*/ 115374 h 1163932"/>
              <a:gd name="connsiteX101" fmla="*/ 8346156 w 12192000"/>
              <a:gd name="connsiteY101" fmla="*/ 117659 h 1163932"/>
              <a:gd name="connsiteX102" fmla="*/ 8346467 w 12192000"/>
              <a:gd name="connsiteY102" fmla="*/ 117456 h 1163932"/>
              <a:gd name="connsiteX103" fmla="*/ 8354069 w 12192000"/>
              <a:gd name="connsiteY103" fmla="*/ 119374 h 1163932"/>
              <a:gd name="connsiteX104" fmla="*/ 8358687 w 12192000"/>
              <a:gd name="connsiteY104" fmla="*/ 121825 h 1163932"/>
              <a:gd name="connsiteX105" fmla="*/ 8433385 w 12192000"/>
              <a:gd name="connsiteY105" fmla="*/ 106101 h 1163932"/>
              <a:gd name="connsiteX106" fmla="*/ 8533779 w 12192000"/>
              <a:gd name="connsiteY106" fmla="*/ 104806 h 1163932"/>
              <a:gd name="connsiteX107" fmla="*/ 8632833 w 12192000"/>
              <a:gd name="connsiteY107" fmla="*/ 106964 h 1163932"/>
              <a:gd name="connsiteX108" fmla="*/ 8668523 w 12192000"/>
              <a:gd name="connsiteY108" fmla="*/ 109411 h 1163932"/>
              <a:gd name="connsiteX109" fmla="*/ 8732893 w 12192000"/>
              <a:gd name="connsiteY109" fmla="*/ 106423 h 1163932"/>
              <a:gd name="connsiteX110" fmla="*/ 8764071 w 12192000"/>
              <a:gd name="connsiteY110" fmla="*/ 101019 h 1163932"/>
              <a:gd name="connsiteX111" fmla="*/ 8767004 w 12192000"/>
              <a:gd name="connsiteY111" fmla="*/ 97951 h 1163932"/>
              <a:gd name="connsiteX112" fmla="*/ 8772553 w 12192000"/>
              <a:gd name="connsiteY112" fmla="*/ 96746 h 1163932"/>
              <a:gd name="connsiteX113" fmla="*/ 8787201 w 12192000"/>
              <a:gd name="connsiteY113" fmla="*/ 98465 h 1163932"/>
              <a:gd name="connsiteX114" fmla="*/ 8792624 w 12192000"/>
              <a:gd name="connsiteY114" fmla="*/ 99935 h 1163932"/>
              <a:gd name="connsiteX115" fmla="*/ 8800741 w 12192000"/>
              <a:gd name="connsiteY115" fmla="*/ 100329 h 1163932"/>
              <a:gd name="connsiteX116" fmla="*/ 8800966 w 12192000"/>
              <a:gd name="connsiteY116" fmla="*/ 100077 h 1163932"/>
              <a:gd name="connsiteX117" fmla="*/ 8808513 w 12192000"/>
              <a:gd name="connsiteY117" fmla="*/ 100962 h 1163932"/>
              <a:gd name="connsiteX118" fmla="*/ 8845110 w 12192000"/>
              <a:gd name="connsiteY118" fmla="*/ 108611 h 1163932"/>
              <a:gd name="connsiteX119" fmla="*/ 8896773 w 12192000"/>
              <a:gd name="connsiteY119" fmla="*/ 86101 h 1163932"/>
              <a:gd name="connsiteX120" fmla="*/ 8917529 w 12192000"/>
              <a:gd name="connsiteY120" fmla="*/ 82805 h 1163932"/>
              <a:gd name="connsiteX121" fmla="*/ 8929546 w 12192000"/>
              <a:gd name="connsiteY121" fmla="*/ 78543 h 1163932"/>
              <a:gd name="connsiteX122" fmla="*/ 9026654 w 12192000"/>
              <a:gd name="connsiteY122" fmla="*/ 99852 h 1163932"/>
              <a:gd name="connsiteX123" fmla="*/ 9040737 w 12192000"/>
              <a:gd name="connsiteY123" fmla="*/ 105786 h 1163932"/>
              <a:gd name="connsiteX124" fmla="*/ 9052026 w 12192000"/>
              <a:gd name="connsiteY124" fmla="*/ 115808 h 1163932"/>
              <a:gd name="connsiteX125" fmla="*/ 9203241 w 12192000"/>
              <a:gd name="connsiteY125" fmla="*/ 118145 h 1163932"/>
              <a:gd name="connsiteX126" fmla="*/ 9415584 w 12192000"/>
              <a:gd name="connsiteY126" fmla="*/ 163588 h 1163932"/>
              <a:gd name="connsiteX127" fmla="*/ 9505102 w 12192000"/>
              <a:gd name="connsiteY127" fmla="*/ 147474 h 1163932"/>
              <a:gd name="connsiteX128" fmla="*/ 9643040 w 12192000"/>
              <a:gd name="connsiteY128" fmla="*/ 164665 h 1163932"/>
              <a:gd name="connsiteX129" fmla="*/ 9762999 w 12192000"/>
              <a:gd name="connsiteY129" fmla="*/ 169055 h 1163932"/>
              <a:gd name="connsiteX130" fmla="*/ 9776183 w 12192000"/>
              <a:gd name="connsiteY130" fmla="*/ 168623 h 1163932"/>
              <a:gd name="connsiteX131" fmla="*/ 9780532 w 12192000"/>
              <a:gd name="connsiteY131" fmla="*/ 162255 h 1163932"/>
              <a:gd name="connsiteX132" fmla="*/ 9824924 w 12192000"/>
              <a:gd name="connsiteY132" fmla="*/ 158079 h 1163932"/>
              <a:gd name="connsiteX133" fmla="*/ 9910588 w 12192000"/>
              <a:gd name="connsiteY133" fmla="*/ 160759 h 1163932"/>
              <a:gd name="connsiteX134" fmla="*/ 9924173 w 12192000"/>
              <a:gd name="connsiteY134" fmla="*/ 165023 h 1163932"/>
              <a:gd name="connsiteX135" fmla="*/ 10010969 w 12192000"/>
              <a:gd name="connsiteY135" fmla="*/ 162234 h 1163932"/>
              <a:gd name="connsiteX136" fmla="*/ 10070699 w 12192000"/>
              <a:gd name="connsiteY136" fmla="*/ 164286 h 1163932"/>
              <a:gd name="connsiteX137" fmla="*/ 10083825 w 12192000"/>
              <a:gd name="connsiteY137" fmla="*/ 168444 h 1163932"/>
              <a:gd name="connsiteX138" fmla="*/ 10097932 w 12192000"/>
              <a:gd name="connsiteY138" fmla="*/ 161160 h 1163932"/>
              <a:gd name="connsiteX139" fmla="*/ 10101779 w 12192000"/>
              <a:gd name="connsiteY139" fmla="*/ 155488 h 1163932"/>
              <a:gd name="connsiteX140" fmla="*/ 10149437 w 12192000"/>
              <a:gd name="connsiteY140" fmla="*/ 158598 h 1163932"/>
              <a:gd name="connsiteX141" fmla="*/ 10155104 w 12192000"/>
              <a:gd name="connsiteY141" fmla="*/ 158045 h 1163932"/>
              <a:gd name="connsiteX142" fmla="*/ 10250982 w 12192000"/>
              <a:gd name="connsiteY142" fmla="*/ 135074 h 1163932"/>
              <a:gd name="connsiteX143" fmla="*/ 10343301 w 12192000"/>
              <a:gd name="connsiteY143" fmla="*/ 97316 h 1163932"/>
              <a:gd name="connsiteX144" fmla="*/ 10366625 w 12192000"/>
              <a:gd name="connsiteY144" fmla="*/ 85860 h 1163932"/>
              <a:gd name="connsiteX145" fmla="*/ 10433505 w 12192000"/>
              <a:gd name="connsiteY145" fmla="*/ 71432 h 1163932"/>
              <a:gd name="connsiteX146" fmla="*/ 10547510 w 12192000"/>
              <a:gd name="connsiteY146" fmla="*/ 53678 h 1163932"/>
              <a:gd name="connsiteX147" fmla="*/ 10588150 w 12192000"/>
              <a:gd name="connsiteY147" fmla="*/ 38719 h 1163932"/>
              <a:gd name="connsiteX148" fmla="*/ 10589457 w 12192000"/>
              <a:gd name="connsiteY148" fmla="*/ 31728 h 1163932"/>
              <a:gd name="connsiteX149" fmla="*/ 10699976 w 12192000"/>
              <a:gd name="connsiteY149" fmla="*/ 49777 h 1163932"/>
              <a:gd name="connsiteX150" fmla="*/ 10812237 w 12192000"/>
              <a:gd name="connsiteY150" fmla="*/ 52759 h 1163932"/>
              <a:gd name="connsiteX151" fmla="*/ 10869837 w 12192000"/>
              <a:gd name="connsiteY151" fmla="*/ 72227 h 1163932"/>
              <a:gd name="connsiteX152" fmla="*/ 10881770 w 12192000"/>
              <a:gd name="connsiteY152" fmla="*/ 80104 h 1163932"/>
              <a:gd name="connsiteX153" fmla="*/ 10896899 w 12192000"/>
              <a:gd name="connsiteY153" fmla="*/ 77163 h 1163932"/>
              <a:gd name="connsiteX154" fmla="*/ 10901748 w 12192000"/>
              <a:gd name="connsiteY154" fmla="*/ 72784 h 1163932"/>
              <a:gd name="connsiteX155" fmla="*/ 10947419 w 12192000"/>
              <a:gd name="connsiteY155" fmla="*/ 89748 h 1163932"/>
              <a:gd name="connsiteX156" fmla="*/ 10953034 w 12192000"/>
              <a:gd name="connsiteY156" fmla="*/ 90870 h 1163932"/>
              <a:gd name="connsiteX157" fmla="*/ 10992070 w 12192000"/>
              <a:gd name="connsiteY157" fmla="*/ 95273 h 1163932"/>
              <a:gd name="connsiteX158" fmla="*/ 11112372 w 12192000"/>
              <a:gd name="connsiteY158" fmla="*/ 88679 h 1163932"/>
              <a:gd name="connsiteX159" fmla="*/ 11147719 w 12192000"/>
              <a:gd name="connsiteY159" fmla="*/ 86992 h 1163932"/>
              <a:gd name="connsiteX160" fmla="*/ 11172617 w 12192000"/>
              <a:gd name="connsiteY160" fmla="*/ 82697 h 1163932"/>
              <a:gd name="connsiteX161" fmla="*/ 11240397 w 12192000"/>
              <a:gd name="connsiteY161" fmla="*/ 88262 h 1163932"/>
              <a:gd name="connsiteX162" fmla="*/ 11270034 w 12192000"/>
              <a:gd name="connsiteY162" fmla="*/ 98379 h 1163932"/>
              <a:gd name="connsiteX163" fmla="*/ 11293091 w 12192000"/>
              <a:gd name="connsiteY163" fmla="*/ 98474 h 1163932"/>
              <a:gd name="connsiteX164" fmla="*/ 11310949 w 12192000"/>
              <a:gd name="connsiteY164" fmla="*/ 104274 h 1163932"/>
              <a:gd name="connsiteX165" fmla="*/ 11345279 w 12192000"/>
              <a:gd name="connsiteY165" fmla="*/ 101883 h 1163932"/>
              <a:gd name="connsiteX166" fmla="*/ 11354597 w 12192000"/>
              <a:gd name="connsiteY166" fmla="*/ 104385 h 1163932"/>
              <a:gd name="connsiteX167" fmla="*/ 11367725 w 12192000"/>
              <a:gd name="connsiteY167" fmla="*/ 104431 h 1163932"/>
              <a:gd name="connsiteX168" fmla="*/ 11399832 w 12192000"/>
              <a:gd name="connsiteY168" fmla="*/ 117048 h 1163932"/>
              <a:gd name="connsiteX169" fmla="*/ 11487595 w 12192000"/>
              <a:gd name="connsiteY169" fmla="*/ 158754 h 1163932"/>
              <a:gd name="connsiteX170" fmla="*/ 11590850 w 12192000"/>
              <a:gd name="connsiteY170" fmla="*/ 244984 h 1163932"/>
              <a:gd name="connsiteX171" fmla="*/ 11736204 w 12192000"/>
              <a:gd name="connsiteY171" fmla="*/ 283941 h 1163932"/>
              <a:gd name="connsiteX172" fmla="*/ 11760331 w 12192000"/>
              <a:gd name="connsiteY172" fmla="*/ 298368 h 1163932"/>
              <a:gd name="connsiteX173" fmla="*/ 11819139 w 12192000"/>
              <a:gd name="connsiteY173" fmla="*/ 310575 h 1163932"/>
              <a:gd name="connsiteX174" fmla="*/ 11821967 w 12192000"/>
              <a:gd name="connsiteY174" fmla="*/ 312222 h 1163932"/>
              <a:gd name="connsiteX175" fmla="*/ 11847125 w 12192000"/>
              <a:gd name="connsiteY175" fmla="*/ 303833 h 1163932"/>
              <a:gd name="connsiteX176" fmla="*/ 11980134 w 12192000"/>
              <a:gd name="connsiteY176" fmla="*/ 328343 h 1163932"/>
              <a:gd name="connsiteX177" fmla="*/ 12174576 w 12192000"/>
              <a:gd name="connsiteY177" fmla="*/ 382540 h 1163932"/>
              <a:gd name="connsiteX178" fmla="*/ 12192000 w 12192000"/>
              <a:gd name="connsiteY178" fmla="*/ 385665 h 1163932"/>
              <a:gd name="connsiteX179" fmla="*/ 12192000 w 12192000"/>
              <a:gd name="connsiteY179" fmla="*/ 1163932 h 1163932"/>
              <a:gd name="connsiteX180" fmla="*/ 0 w 12192000"/>
              <a:gd name="connsiteY180" fmla="*/ 1163932 h 1163932"/>
              <a:gd name="connsiteX181" fmla="*/ 0 w 12192000"/>
              <a:gd name="connsiteY181" fmla="*/ 489977 h 1163932"/>
              <a:gd name="connsiteX182" fmla="*/ 5331 w 12192000"/>
              <a:gd name="connsiteY182" fmla="*/ 489229 h 1163932"/>
              <a:gd name="connsiteX183" fmla="*/ 39902 w 12192000"/>
              <a:gd name="connsiteY183" fmla="*/ 478716 h 1163932"/>
              <a:gd name="connsiteX184" fmla="*/ 117880 w 12192000"/>
              <a:gd name="connsiteY184" fmla="*/ 427388 h 1163932"/>
              <a:gd name="connsiteX185" fmla="*/ 238140 w 12192000"/>
              <a:gd name="connsiteY185" fmla="*/ 385729 h 1163932"/>
              <a:gd name="connsiteX186" fmla="*/ 249589 w 12192000"/>
              <a:gd name="connsiteY186" fmla="*/ 385949 h 1163932"/>
              <a:gd name="connsiteX187" fmla="*/ 296963 w 12192000"/>
              <a:gd name="connsiteY187" fmla="*/ 362534 h 1163932"/>
              <a:gd name="connsiteX188" fmla="*/ 339235 w 12192000"/>
              <a:gd name="connsiteY188" fmla="*/ 330857 h 1163932"/>
              <a:gd name="connsiteX189" fmla="*/ 447152 w 12192000"/>
              <a:gd name="connsiteY189" fmla="*/ 333855 h 1163932"/>
              <a:gd name="connsiteX190" fmla="*/ 475247 w 12192000"/>
              <a:gd name="connsiteY190" fmla="*/ 343146 h 1163932"/>
              <a:gd name="connsiteX191" fmla="*/ 477967 w 12192000"/>
              <a:gd name="connsiteY191" fmla="*/ 344392 h 1163932"/>
              <a:gd name="connsiteX192" fmla="*/ 527683 w 12192000"/>
              <a:gd name="connsiteY192" fmla="*/ 339655 h 1163932"/>
              <a:gd name="connsiteX193" fmla="*/ 703732 w 12192000"/>
              <a:gd name="connsiteY193" fmla="*/ 323031 h 1163932"/>
              <a:gd name="connsiteX194" fmla="*/ 853391 w 12192000"/>
              <a:gd name="connsiteY194" fmla="*/ 310023 h 1163932"/>
              <a:gd name="connsiteX195" fmla="*/ 925332 w 12192000"/>
              <a:gd name="connsiteY195" fmla="*/ 305118 h 1163932"/>
              <a:gd name="connsiteX196" fmla="*/ 941286 w 12192000"/>
              <a:gd name="connsiteY196" fmla="*/ 295364 h 1163932"/>
              <a:gd name="connsiteX197" fmla="*/ 950845 w 12192000"/>
              <a:gd name="connsiteY197" fmla="*/ 293027 h 1163932"/>
              <a:gd name="connsiteX198" fmla="*/ 953292 w 12192000"/>
              <a:gd name="connsiteY198" fmla="*/ 287324 h 1163932"/>
              <a:gd name="connsiteX199" fmla="*/ 967499 w 12192000"/>
              <a:gd name="connsiteY199" fmla="*/ 280192 h 1163932"/>
              <a:gd name="connsiteX200" fmla="*/ 985161 w 12192000"/>
              <a:gd name="connsiteY200" fmla="*/ 277297 h 1163932"/>
              <a:gd name="connsiteX201" fmla="*/ 1069267 w 12192000"/>
              <a:gd name="connsiteY201" fmla="*/ 269198 h 1163932"/>
              <a:gd name="connsiteX202" fmla="*/ 1138407 w 12192000"/>
              <a:gd name="connsiteY202" fmla="*/ 252999 h 1163932"/>
              <a:gd name="connsiteX203" fmla="*/ 1164931 w 12192000"/>
              <a:gd name="connsiteY203" fmla="*/ 245054 h 1163932"/>
              <a:gd name="connsiteX204" fmla="*/ 1211622 w 12192000"/>
              <a:gd name="connsiteY204" fmla="*/ 227108 h 1163932"/>
              <a:gd name="connsiteX205" fmla="*/ 1274567 w 12192000"/>
              <a:gd name="connsiteY205" fmla="*/ 209812 h 1163932"/>
              <a:gd name="connsiteX206" fmla="*/ 1325029 w 12192000"/>
              <a:gd name="connsiteY206" fmla="*/ 214369 h 1163932"/>
              <a:gd name="connsiteX207" fmla="*/ 1356805 w 12192000"/>
              <a:gd name="connsiteY207" fmla="*/ 210054 h 1163932"/>
              <a:gd name="connsiteX208" fmla="*/ 1468752 w 12192000"/>
              <a:gd name="connsiteY208" fmla="*/ 221036 h 1163932"/>
              <a:gd name="connsiteX209" fmla="*/ 1650750 w 12192000"/>
              <a:gd name="connsiteY209" fmla="*/ 171522 h 1163932"/>
              <a:gd name="connsiteX210" fmla="*/ 1655056 w 12192000"/>
              <a:gd name="connsiteY210" fmla="*/ 178538 h 1163932"/>
              <a:gd name="connsiteX211" fmla="*/ 1683220 w 12192000"/>
              <a:gd name="connsiteY211" fmla="*/ 176084 h 1163932"/>
              <a:gd name="connsiteX212" fmla="*/ 1685599 w 12192000"/>
              <a:gd name="connsiteY212" fmla="*/ 171820 h 1163932"/>
              <a:gd name="connsiteX213" fmla="*/ 1689230 w 12192000"/>
              <a:gd name="connsiteY213" fmla="*/ 171091 h 1163932"/>
              <a:gd name="connsiteX214" fmla="*/ 1691052 w 12192000"/>
              <a:gd name="connsiteY214" fmla="*/ 175010 h 1163932"/>
              <a:gd name="connsiteX215" fmla="*/ 1735783 w 12192000"/>
              <a:gd name="connsiteY215" fmla="*/ 183832 h 1163932"/>
              <a:gd name="connsiteX216" fmla="*/ 1797102 w 12192000"/>
              <a:gd name="connsiteY216" fmla="*/ 188721 h 1163932"/>
              <a:gd name="connsiteX217" fmla="*/ 1845638 w 12192000"/>
              <a:gd name="connsiteY217" fmla="*/ 170206 h 1163932"/>
              <a:gd name="connsiteX218" fmla="*/ 1848980 w 12192000"/>
              <a:gd name="connsiteY218" fmla="*/ 173948 h 1163932"/>
              <a:gd name="connsiteX219" fmla="*/ 1880587 w 12192000"/>
              <a:gd name="connsiteY219" fmla="*/ 171938 h 1163932"/>
              <a:gd name="connsiteX220" fmla="*/ 1995803 w 12192000"/>
              <a:gd name="connsiteY220" fmla="*/ 138279 h 1163932"/>
              <a:gd name="connsiteX221" fmla="*/ 2057448 w 12192000"/>
              <a:gd name="connsiteY221" fmla="*/ 135082 h 1163932"/>
              <a:gd name="connsiteX222" fmla="*/ 2119088 w 12192000"/>
              <a:gd name="connsiteY222" fmla="*/ 119940 h 1163932"/>
              <a:gd name="connsiteX223" fmla="*/ 2138831 w 12192000"/>
              <a:gd name="connsiteY223" fmla="*/ 122626 h 1163932"/>
              <a:gd name="connsiteX224" fmla="*/ 2174180 w 12192000"/>
              <a:gd name="connsiteY224" fmla="*/ 117121 h 1163932"/>
              <a:gd name="connsiteX225" fmla="*/ 2214259 w 12192000"/>
              <a:gd name="connsiteY225" fmla="*/ 116974 h 1163932"/>
              <a:gd name="connsiteX226" fmla="*/ 2264911 w 12192000"/>
              <a:gd name="connsiteY226" fmla="*/ 108071 h 1163932"/>
              <a:gd name="connsiteX227" fmla="*/ 2298963 w 12192000"/>
              <a:gd name="connsiteY227" fmla="*/ 107788 h 1163932"/>
              <a:gd name="connsiteX228" fmla="*/ 2454058 w 12192000"/>
              <a:gd name="connsiteY228" fmla="*/ 73698 h 1163932"/>
              <a:gd name="connsiteX229" fmla="*/ 2534188 w 12192000"/>
              <a:gd name="connsiteY229" fmla="*/ 70162 h 1163932"/>
              <a:gd name="connsiteX230" fmla="*/ 2616912 w 12192000"/>
              <a:gd name="connsiteY230" fmla="*/ 51189 h 1163932"/>
              <a:gd name="connsiteX231" fmla="*/ 2698592 w 12192000"/>
              <a:gd name="connsiteY231" fmla="*/ 42305 h 1163932"/>
              <a:gd name="connsiteX232" fmla="*/ 2891953 w 12192000"/>
              <a:gd name="connsiteY232" fmla="*/ 34973 h 1163932"/>
              <a:gd name="connsiteX233" fmla="*/ 2955508 w 12192000"/>
              <a:gd name="connsiteY233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56672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37963 w 12192000"/>
              <a:gd name="connsiteY92" fmla="*/ 113428 h 1163932"/>
              <a:gd name="connsiteX93" fmla="*/ 8248358 w 12192000"/>
              <a:gd name="connsiteY93" fmla="*/ 112494 h 1163932"/>
              <a:gd name="connsiteX94" fmla="*/ 8249309 w 12192000"/>
              <a:gd name="connsiteY94" fmla="*/ 113130 h 1163932"/>
              <a:gd name="connsiteX95" fmla="*/ 8249997 w 12192000"/>
              <a:gd name="connsiteY95" fmla="*/ 112347 h 1163932"/>
              <a:gd name="connsiteX96" fmla="*/ 8272162 w 12192000"/>
              <a:gd name="connsiteY96" fmla="*/ 110356 h 1163932"/>
              <a:gd name="connsiteX97" fmla="*/ 8292349 w 12192000"/>
              <a:gd name="connsiteY97" fmla="*/ 103912 h 1163932"/>
              <a:gd name="connsiteX98" fmla="*/ 8292491 w 12192000"/>
              <a:gd name="connsiteY98" fmla="*/ 103935 h 1163932"/>
              <a:gd name="connsiteX99" fmla="*/ 8307239 w 12192000"/>
              <a:gd name="connsiteY99" fmla="*/ 101023 h 1163932"/>
              <a:gd name="connsiteX100" fmla="*/ 8339282 w 12192000"/>
              <a:gd name="connsiteY100" fmla="*/ 115374 h 1163932"/>
              <a:gd name="connsiteX101" fmla="*/ 8346156 w 12192000"/>
              <a:gd name="connsiteY101" fmla="*/ 117659 h 1163932"/>
              <a:gd name="connsiteX102" fmla="*/ 8346467 w 12192000"/>
              <a:gd name="connsiteY102" fmla="*/ 117456 h 1163932"/>
              <a:gd name="connsiteX103" fmla="*/ 8354069 w 12192000"/>
              <a:gd name="connsiteY103" fmla="*/ 119374 h 1163932"/>
              <a:gd name="connsiteX104" fmla="*/ 8358687 w 12192000"/>
              <a:gd name="connsiteY104" fmla="*/ 121825 h 1163932"/>
              <a:gd name="connsiteX105" fmla="*/ 8433385 w 12192000"/>
              <a:gd name="connsiteY105" fmla="*/ 106101 h 1163932"/>
              <a:gd name="connsiteX106" fmla="*/ 8533779 w 12192000"/>
              <a:gd name="connsiteY106" fmla="*/ 104806 h 1163932"/>
              <a:gd name="connsiteX107" fmla="*/ 8632833 w 12192000"/>
              <a:gd name="connsiteY107" fmla="*/ 106964 h 1163932"/>
              <a:gd name="connsiteX108" fmla="*/ 8668523 w 12192000"/>
              <a:gd name="connsiteY108" fmla="*/ 109411 h 1163932"/>
              <a:gd name="connsiteX109" fmla="*/ 8732893 w 12192000"/>
              <a:gd name="connsiteY109" fmla="*/ 106423 h 1163932"/>
              <a:gd name="connsiteX110" fmla="*/ 8764071 w 12192000"/>
              <a:gd name="connsiteY110" fmla="*/ 101019 h 1163932"/>
              <a:gd name="connsiteX111" fmla="*/ 8767004 w 12192000"/>
              <a:gd name="connsiteY111" fmla="*/ 97951 h 1163932"/>
              <a:gd name="connsiteX112" fmla="*/ 8772553 w 12192000"/>
              <a:gd name="connsiteY112" fmla="*/ 96746 h 1163932"/>
              <a:gd name="connsiteX113" fmla="*/ 8787201 w 12192000"/>
              <a:gd name="connsiteY113" fmla="*/ 98465 h 1163932"/>
              <a:gd name="connsiteX114" fmla="*/ 8792624 w 12192000"/>
              <a:gd name="connsiteY114" fmla="*/ 99935 h 1163932"/>
              <a:gd name="connsiteX115" fmla="*/ 8800741 w 12192000"/>
              <a:gd name="connsiteY115" fmla="*/ 100329 h 1163932"/>
              <a:gd name="connsiteX116" fmla="*/ 8800966 w 12192000"/>
              <a:gd name="connsiteY116" fmla="*/ 100077 h 1163932"/>
              <a:gd name="connsiteX117" fmla="*/ 8808513 w 12192000"/>
              <a:gd name="connsiteY117" fmla="*/ 100962 h 1163932"/>
              <a:gd name="connsiteX118" fmla="*/ 8845110 w 12192000"/>
              <a:gd name="connsiteY118" fmla="*/ 108611 h 1163932"/>
              <a:gd name="connsiteX119" fmla="*/ 8896773 w 12192000"/>
              <a:gd name="connsiteY119" fmla="*/ 86101 h 1163932"/>
              <a:gd name="connsiteX120" fmla="*/ 8917529 w 12192000"/>
              <a:gd name="connsiteY120" fmla="*/ 82805 h 1163932"/>
              <a:gd name="connsiteX121" fmla="*/ 9026654 w 12192000"/>
              <a:gd name="connsiteY121" fmla="*/ 99852 h 1163932"/>
              <a:gd name="connsiteX122" fmla="*/ 9040737 w 12192000"/>
              <a:gd name="connsiteY122" fmla="*/ 105786 h 1163932"/>
              <a:gd name="connsiteX123" fmla="*/ 9052026 w 12192000"/>
              <a:gd name="connsiteY123" fmla="*/ 115808 h 1163932"/>
              <a:gd name="connsiteX124" fmla="*/ 9203241 w 12192000"/>
              <a:gd name="connsiteY124" fmla="*/ 118145 h 1163932"/>
              <a:gd name="connsiteX125" fmla="*/ 9415584 w 12192000"/>
              <a:gd name="connsiteY125" fmla="*/ 163588 h 1163932"/>
              <a:gd name="connsiteX126" fmla="*/ 9505102 w 12192000"/>
              <a:gd name="connsiteY126" fmla="*/ 147474 h 1163932"/>
              <a:gd name="connsiteX127" fmla="*/ 9643040 w 12192000"/>
              <a:gd name="connsiteY127" fmla="*/ 164665 h 1163932"/>
              <a:gd name="connsiteX128" fmla="*/ 9762999 w 12192000"/>
              <a:gd name="connsiteY128" fmla="*/ 169055 h 1163932"/>
              <a:gd name="connsiteX129" fmla="*/ 9776183 w 12192000"/>
              <a:gd name="connsiteY129" fmla="*/ 168623 h 1163932"/>
              <a:gd name="connsiteX130" fmla="*/ 9780532 w 12192000"/>
              <a:gd name="connsiteY130" fmla="*/ 162255 h 1163932"/>
              <a:gd name="connsiteX131" fmla="*/ 9824924 w 12192000"/>
              <a:gd name="connsiteY131" fmla="*/ 158079 h 1163932"/>
              <a:gd name="connsiteX132" fmla="*/ 9910588 w 12192000"/>
              <a:gd name="connsiteY132" fmla="*/ 160759 h 1163932"/>
              <a:gd name="connsiteX133" fmla="*/ 9924173 w 12192000"/>
              <a:gd name="connsiteY133" fmla="*/ 165023 h 1163932"/>
              <a:gd name="connsiteX134" fmla="*/ 10010969 w 12192000"/>
              <a:gd name="connsiteY134" fmla="*/ 162234 h 1163932"/>
              <a:gd name="connsiteX135" fmla="*/ 10070699 w 12192000"/>
              <a:gd name="connsiteY135" fmla="*/ 164286 h 1163932"/>
              <a:gd name="connsiteX136" fmla="*/ 10083825 w 12192000"/>
              <a:gd name="connsiteY136" fmla="*/ 168444 h 1163932"/>
              <a:gd name="connsiteX137" fmla="*/ 10097932 w 12192000"/>
              <a:gd name="connsiteY137" fmla="*/ 161160 h 1163932"/>
              <a:gd name="connsiteX138" fmla="*/ 10101779 w 12192000"/>
              <a:gd name="connsiteY138" fmla="*/ 155488 h 1163932"/>
              <a:gd name="connsiteX139" fmla="*/ 10149437 w 12192000"/>
              <a:gd name="connsiteY139" fmla="*/ 158598 h 1163932"/>
              <a:gd name="connsiteX140" fmla="*/ 10155104 w 12192000"/>
              <a:gd name="connsiteY140" fmla="*/ 158045 h 1163932"/>
              <a:gd name="connsiteX141" fmla="*/ 10250982 w 12192000"/>
              <a:gd name="connsiteY141" fmla="*/ 135074 h 1163932"/>
              <a:gd name="connsiteX142" fmla="*/ 10343301 w 12192000"/>
              <a:gd name="connsiteY142" fmla="*/ 97316 h 1163932"/>
              <a:gd name="connsiteX143" fmla="*/ 10366625 w 12192000"/>
              <a:gd name="connsiteY143" fmla="*/ 85860 h 1163932"/>
              <a:gd name="connsiteX144" fmla="*/ 10433505 w 12192000"/>
              <a:gd name="connsiteY144" fmla="*/ 71432 h 1163932"/>
              <a:gd name="connsiteX145" fmla="*/ 10547510 w 12192000"/>
              <a:gd name="connsiteY145" fmla="*/ 53678 h 1163932"/>
              <a:gd name="connsiteX146" fmla="*/ 10588150 w 12192000"/>
              <a:gd name="connsiteY146" fmla="*/ 38719 h 1163932"/>
              <a:gd name="connsiteX147" fmla="*/ 10589457 w 12192000"/>
              <a:gd name="connsiteY147" fmla="*/ 31728 h 1163932"/>
              <a:gd name="connsiteX148" fmla="*/ 10699976 w 12192000"/>
              <a:gd name="connsiteY148" fmla="*/ 49777 h 1163932"/>
              <a:gd name="connsiteX149" fmla="*/ 10812237 w 12192000"/>
              <a:gd name="connsiteY149" fmla="*/ 52759 h 1163932"/>
              <a:gd name="connsiteX150" fmla="*/ 10869837 w 12192000"/>
              <a:gd name="connsiteY150" fmla="*/ 72227 h 1163932"/>
              <a:gd name="connsiteX151" fmla="*/ 10881770 w 12192000"/>
              <a:gd name="connsiteY151" fmla="*/ 80104 h 1163932"/>
              <a:gd name="connsiteX152" fmla="*/ 10896899 w 12192000"/>
              <a:gd name="connsiteY152" fmla="*/ 77163 h 1163932"/>
              <a:gd name="connsiteX153" fmla="*/ 10901748 w 12192000"/>
              <a:gd name="connsiteY153" fmla="*/ 72784 h 1163932"/>
              <a:gd name="connsiteX154" fmla="*/ 10947419 w 12192000"/>
              <a:gd name="connsiteY154" fmla="*/ 89748 h 1163932"/>
              <a:gd name="connsiteX155" fmla="*/ 10953034 w 12192000"/>
              <a:gd name="connsiteY155" fmla="*/ 90870 h 1163932"/>
              <a:gd name="connsiteX156" fmla="*/ 10992070 w 12192000"/>
              <a:gd name="connsiteY156" fmla="*/ 95273 h 1163932"/>
              <a:gd name="connsiteX157" fmla="*/ 11112372 w 12192000"/>
              <a:gd name="connsiteY157" fmla="*/ 88679 h 1163932"/>
              <a:gd name="connsiteX158" fmla="*/ 11147719 w 12192000"/>
              <a:gd name="connsiteY158" fmla="*/ 86992 h 1163932"/>
              <a:gd name="connsiteX159" fmla="*/ 11172617 w 12192000"/>
              <a:gd name="connsiteY159" fmla="*/ 82697 h 1163932"/>
              <a:gd name="connsiteX160" fmla="*/ 11240397 w 12192000"/>
              <a:gd name="connsiteY160" fmla="*/ 88262 h 1163932"/>
              <a:gd name="connsiteX161" fmla="*/ 11270034 w 12192000"/>
              <a:gd name="connsiteY161" fmla="*/ 98379 h 1163932"/>
              <a:gd name="connsiteX162" fmla="*/ 11293091 w 12192000"/>
              <a:gd name="connsiteY162" fmla="*/ 98474 h 1163932"/>
              <a:gd name="connsiteX163" fmla="*/ 11310949 w 12192000"/>
              <a:gd name="connsiteY163" fmla="*/ 104274 h 1163932"/>
              <a:gd name="connsiteX164" fmla="*/ 11345279 w 12192000"/>
              <a:gd name="connsiteY164" fmla="*/ 101883 h 1163932"/>
              <a:gd name="connsiteX165" fmla="*/ 11354597 w 12192000"/>
              <a:gd name="connsiteY165" fmla="*/ 104385 h 1163932"/>
              <a:gd name="connsiteX166" fmla="*/ 11367725 w 12192000"/>
              <a:gd name="connsiteY166" fmla="*/ 104431 h 1163932"/>
              <a:gd name="connsiteX167" fmla="*/ 11399832 w 12192000"/>
              <a:gd name="connsiteY167" fmla="*/ 117048 h 1163932"/>
              <a:gd name="connsiteX168" fmla="*/ 11487595 w 12192000"/>
              <a:gd name="connsiteY168" fmla="*/ 158754 h 1163932"/>
              <a:gd name="connsiteX169" fmla="*/ 11590850 w 12192000"/>
              <a:gd name="connsiteY169" fmla="*/ 244984 h 1163932"/>
              <a:gd name="connsiteX170" fmla="*/ 11736204 w 12192000"/>
              <a:gd name="connsiteY170" fmla="*/ 283941 h 1163932"/>
              <a:gd name="connsiteX171" fmla="*/ 11760331 w 12192000"/>
              <a:gd name="connsiteY171" fmla="*/ 298368 h 1163932"/>
              <a:gd name="connsiteX172" fmla="*/ 11819139 w 12192000"/>
              <a:gd name="connsiteY172" fmla="*/ 310575 h 1163932"/>
              <a:gd name="connsiteX173" fmla="*/ 11821967 w 12192000"/>
              <a:gd name="connsiteY173" fmla="*/ 312222 h 1163932"/>
              <a:gd name="connsiteX174" fmla="*/ 11847125 w 12192000"/>
              <a:gd name="connsiteY174" fmla="*/ 303833 h 1163932"/>
              <a:gd name="connsiteX175" fmla="*/ 11980134 w 12192000"/>
              <a:gd name="connsiteY175" fmla="*/ 328343 h 1163932"/>
              <a:gd name="connsiteX176" fmla="*/ 12174576 w 12192000"/>
              <a:gd name="connsiteY176" fmla="*/ 382540 h 1163932"/>
              <a:gd name="connsiteX177" fmla="*/ 12192000 w 12192000"/>
              <a:gd name="connsiteY177" fmla="*/ 385665 h 1163932"/>
              <a:gd name="connsiteX178" fmla="*/ 12192000 w 12192000"/>
              <a:gd name="connsiteY178" fmla="*/ 1163932 h 1163932"/>
              <a:gd name="connsiteX179" fmla="*/ 0 w 12192000"/>
              <a:gd name="connsiteY179" fmla="*/ 1163932 h 1163932"/>
              <a:gd name="connsiteX180" fmla="*/ 0 w 12192000"/>
              <a:gd name="connsiteY180" fmla="*/ 489977 h 1163932"/>
              <a:gd name="connsiteX181" fmla="*/ 5331 w 12192000"/>
              <a:gd name="connsiteY181" fmla="*/ 489229 h 1163932"/>
              <a:gd name="connsiteX182" fmla="*/ 39902 w 12192000"/>
              <a:gd name="connsiteY182" fmla="*/ 478716 h 1163932"/>
              <a:gd name="connsiteX183" fmla="*/ 117880 w 12192000"/>
              <a:gd name="connsiteY183" fmla="*/ 427388 h 1163932"/>
              <a:gd name="connsiteX184" fmla="*/ 238140 w 12192000"/>
              <a:gd name="connsiteY184" fmla="*/ 385729 h 1163932"/>
              <a:gd name="connsiteX185" fmla="*/ 249589 w 12192000"/>
              <a:gd name="connsiteY185" fmla="*/ 385949 h 1163932"/>
              <a:gd name="connsiteX186" fmla="*/ 296963 w 12192000"/>
              <a:gd name="connsiteY186" fmla="*/ 362534 h 1163932"/>
              <a:gd name="connsiteX187" fmla="*/ 339235 w 12192000"/>
              <a:gd name="connsiteY187" fmla="*/ 330857 h 1163932"/>
              <a:gd name="connsiteX188" fmla="*/ 447152 w 12192000"/>
              <a:gd name="connsiteY188" fmla="*/ 333855 h 1163932"/>
              <a:gd name="connsiteX189" fmla="*/ 475247 w 12192000"/>
              <a:gd name="connsiteY189" fmla="*/ 343146 h 1163932"/>
              <a:gd name="connsiteX190" fmla="*/ 477967 w 12192000"/>
              <a:gd name="connsiteY190" fmla="*/ 344392 h 1163932"/>
              <a:gd name="connsiteX191" fmla="*/ 527683 w 12192000"/>
              <a:gd name="connsiteY191" fmla="*/ 339655 h 1163932"/>
              <a:gd name="connsiteX192" fmla="*/ 703732 w 12192000"/>
              <a:gd name="connsiteY192" fmla="*/ 323031 h 1163932"/>
              <a:gd name="connsiteX193" fmla="*/ 853391 w 12192000"/>
              <a:gd name="connsiteY193" fmla="*/ 310023 h 1163932"/>
              <a:gd name="connsiteX194" fmla="*/ 925332 w 12192000"/>
              <a:gd name="connsiteY194" fmla="*/ 305118 h 1163932"/>
              <a:gd name="connsiteX195" fmla="*/ 941286 w 12192000"/>
              <a:gd name="connsiteY195" fmla="*/ 295364 h 1163932"/>
              <a:gd name="connsiteX196" fmla="*/ 950845 w 12192000"/>
              <a:gd name="connsiteY196" fmla="*/ 293027 h 1163932"/>
              <a:gd name="connsiteX197" fmla="*/ 953292 w 12192000"/>
              <a:gd name="connsiteY197" fmla="*/ 287324 h 1163932"/>
              <a:gd name="connsiteX198" fmla="*/ 967499 w 12192000"/>
              <a:gd name="connsiteY198" fmla="*/ 280192 h 1163932"/>
              <a:gd name="connsiteX199" fmla="*/ 985161 w 12192000"/>
              <a:gd name="connsiteY199" fmla="*/ 277297 h 1163932"/>
              <a:gd name="connsiteX200" fmla="*/ 1069267 w 12192000"/>
              <a:gd name="connsiteY200" fmla="*/ 269198 h 1163932"/>
              <a:gd name="connsiteX201" fmla="*/ 1138407 w 12192000"/>
              <a:gd name="connsiteY201" fmla="*/ 252999 h 1163932"/>
              <a:gd name="connsiteX202" fmla="*/ 1164931 w 12192000"/>
              <a:gd name="connsiteY202" fmla="*/ 245054 h 1163932"/>
              <a:gd name="connsiteX203" fmla="*/ 1211622 w 12192000"/>
              <a:gd name="connsiteY203" fmla="*/ 227108 h 1163932"/>
              <a:gd name="connsiteX204" fmla="*/ 1274567 w 12192000"/>
              <a:gd name="connsiteY204" fmla="*/ 209812 h 1163932"/>
              <a:gd name="connsiteX205" fmla="*/ 1325029 w 12192000"/>
              <a:gd name="connsiteY205" fmla="*/ 214369 h 1163932"/>
              <a:gd name="connsiteX206" fmla="*/ 1356805 w 12192000"/>
              <a:gd name="connsiteY206" fmla="*/ 210054 h 1163932"/>
              <a:gd name="connsiteX207" fmla="*/ 1468752 w 12192000"/>
              <a:gd name="connsiteY207" fmla="*/ 221036 h 1163932"/>
              <a:gd name="connsiteX208" fmla="*/ 1650750 w 12192000"/>
              <a:gd name="connsiteY208" fmla="*/ 171522 h 1163932"/>
              <a:gd name="connsiteX209" fmla="*/ 1655056 w 12192000"/>
              <a:gd name="connsiteY209" fmla="*/ 178538 h 1163932"/>
              <a:gd name="connsiteX210" fmla="*/ 1683220 w 12192000"/>
              <a:gd name="connsiteY210" fmla="*/ 176084 h 1163932"/>
              <a:gd name="connsiteX211" fmla="*/ 1685599 w 12192000"/>
              <a:gd name="connsiteY211" fmla="*/ 171820 h 1163932"/>
              <a:gd name="connsiteX212" fmla="*/ 1689230 w 12192000"/>
              <a:gd name="connsiteY212" fmla="*/ 171091 h 1163932"/>
              <a:gd name="connsiteX213" fmla="*/ 1691052 w 12192000"/>
              <a:gd name="connsiteY213" fmla="*/ 175010 h 1163932"/>
              <a:gd name="connsiteX214" fmla="*/ 1735783 w 12192000"/>
              <a:gd name="connsiteY214" fmla="*/ 183832 h 1163932"/>
              <a:gd name="connsiteX215" fmla="*/ 1797102 w 12192000"/>
              <a:gd name="connsiteY215" fmla="*/ 188721 h 1163932"/>
              <a:gd name="connsiteX216" fmla="*/ 1845638 w 12192000"/>
              <a:gd name="connsiteY216" fmla="*/ 170206 h 1163932"/>
              <a:gd name="connsiteX217" fmla="*/ 1848980 w 12192000"/>
              <a:gd name="connsiteY217" fmla="*/ 173948 h 1163932"/>
              <a:gd name="connsiteX218" fmla="*/ 1880587 w 12192000"/>
              <a:gd name="connsiteY218" fmla="*/ 171938 h 1163932"/>
              <a:gd name="connsiteX219" fmla="*/ 1995803 w 12192000"/>
              <a:gd name="connsiteY219" fmla="*/ 138279 h 1163932"/>
              <a:gd name="connsiteX220" fmla="*/ 2057448 w 12192000"/>
              <a:gd name="connsiteY220" fmla="*/ 135082 h 1163932"/>
              <a:gd name="connsiteX221" fmla="*/ 2119088 w 12192000"/>
              <a:gd name="connsiteY221" fmla="*/ 119940 h 1163932"/>
              <a:gd name="connsiteX222" fmla="*/ 2138831 w 12192000"/>
              <a:gd name="connsiteY222" fmla="*/ 122626 h 1163932"/>
              <a:gd name="connsiteX223" fmla="*/ 2174180 w 12192000"/>
              <a:gd name="connsiteY223" fmla="*/ 117121 h 1163932"/>
              <a:gd name="connsiteX224" fmla="*/ 2214259 w 12192000"/>
              <a:gd name="connsiteY224" fmla="*/ 116974 h 1163932"/>
              <a:gd name="connsiteX225" fmla="*/ 2264911 w 12192000"/>
              <a:gd name="connsiteY225" fmla="*/ 108071 h 1163932"/>
              <a:gd name="connsiteX226" fmla="*/ 2298963 w 12192000"/>
              <a:gd name="connsiteY226" fmla="*/ 107788 h 1163932"/>
              <a:gd name="connsiteX227" fmla="*/ 2454058 w 12192000"/>
              <a:gd name="connsiteY227" fmla="*/ 73698 h 1163932"/>
              <a:gd name="connsiteX228" fmla="*/ 2534188 w 12192000"/>
              <a:gd name="connsiteY228" fmla="*/ 70162 h 1163932"/>
              <a:gd name="connsiteX229" fmla="*/ 2616912 w 12192000"/>
              <a:gd name="connsiteY229" fmla="*/ 51189 h 1163932"/>
              <a:gd name="connsiteX230" fmla="*/ 2698592 w 12192000"/>
              <a:gd name="connsiteY230" fmla="*/ 42305 h 1163932"/>
              <a:gd name="connsiteX231" fmla="*/ 2891953 w 12192000"/>
              <a:gd name="connsiteY231" fmla="*/ 34973 h 1163932"/>
              <a:gd name="connsiteX232" fmla="*/ 2955508 w 12192000"/>
              <a:gd name="connsiteY232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56672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37963 w 12192000"/>
              <a:gd name="connsiteY92" fmla="*/ 113428 h 1163932"/>
              <a:gd name="connsiteX93" fmla="*/ 8248358 w 12192000"/>
              <a:gd name="connsiteY93" fmla="*/ 112494 h 1163932"/>
              <a:gd name="connsiteX94" fmla="*/ 8249309 w 12192000"/>
              <a:gd name="connsiteY94" fmla="*/ 113130 h 1163932"/>
              <a:gd name="connsiteX95" fmla="*/ 8249997 w 12192000"/>
              <a:gd name="connsiteY95" fmla="*/ 112347 h 1163932"/>
              <a:gd name="connsiteX96" fmla="*/ 8272162 w 12192000"/>
              <a:gd name="connsiteY96" fmla="*/ 110356 h 1163932"/>
              <a:gd name="connsiteX97" fmla="*/ 8292349 w 12192000"/>
              <a:gd name="connsiteY97" fmla="*/ 103912 h 1163932"/>
              <a:gd name="connsiteX98" fmla="*/ 8292491 w 12192000"/>
              <a:gd name="connsiteY98" fmla="*/ 103935 h 1163932"/>
              <a:gd name="connsiteX99" fmla="*/ 8307239 w 12192000"/>
              <a:gd name="connsiteY99" fmla="*/ 101023 h 1163932"/>
              <a:gd name="connsiteX100" fmla="*/ 8339282 w 12192000"/>
              <a:gd name="connsiteY100" fmla="*/ 115374 h 1163932"/>
              <a:gd name="connsiteX101" fmla="*/ 8346156 w 12192000"/>
              <a:gd name="connsiteY101" fmla="*/ 117659 h 1163932"/>
              <a:gd name="connsiteX102" fmla="*/ 8346467 w 12192000"/>
              <a:gd name="connsiteY102" fmla="*/ 117456 h 1163932"/>
              <a:gd name="connsiteX103" fmla="*/ 8354069 w 12192000"/>
              <a:gd name="connsiteY103" fmla="*/ 119374 h 1163932"/>
              <a:gd name="connsiteX104" fmla="*/ 8358687 w 12192000"/>
              <a:gd name="connsiteY104" fmla="*/ 121825 h 1163932"/>
              <a:gd name="connsiteX105" fmla="*/ 8433385 w 12192000"/>
              <a:gd name="connsiteY105" fmla="*/ 106101 h 1163932"/>
              <a:gd name="connsiteX106" fmla="*/ 8533779 w 12192000"/>
              <a:gd name="connsiteY106" fmla="*/ 104806 h 1163932"/>
              <a:gd name="connsiteX107" fmla="*/ 8632833 w 12192000"/>
              <a:gd name="connsiteY107" fmla="*/ 106964 h 1163932"/>
              <a:gd name="connsiteX108" fmla="*/ 8668523 w 12192000"/>
              <a:gd name="connsiteY108" fmla="*/ 109411 h 1163932"/>
              <a:gd name="connsiteX109" fmla="*/ 8732893 w 12192000"/>
              <a:gd name="connsiteY109" fmla="*/ 106423 h 1163932"/>
              <a:gd name="connsiteX110" fmla="*/ 8764071 w 12192000"/>
              <a:gd name="connsiteY110" fmla="*/ 101019 h 1163932"/>
              <a:gd name="connsiteX111" fmla="*/ 8767004 w 12192000"/>
              <a:gd name="connsiteY111" fmla="*/ 97951 h 1163932"/>
              <a:gd name="connsiteX112" fmla="*/ 8772553 w 12192000"/>
              <a:gd name="connsiteY112" fmla="*/ 96746 h 1163932"/>
              <a:gd name="connsiteX113" fmla="*/ 8787201 w 12192000"/>
              <a:gd name="connsiteY113" fmla="*/ 98465 h 1163932"/>
              <a:gd name="connsiteX114" fmla="*/ 8792624 w 12192000"/>
              <a:gd name="connsiteY114" fmla="*/ 99935 h 1163932"/>
              <a:gd name="connsiteX115" fmla="*/ 8800741 w 12192000"/>
              <a:gd name="connsiteY115" fmla="*/ 100329 h 1163932"/>
              <a:gd name="connsiteX116" fmla="*/ 8800966 w 12192000"/>
              <a:gd name="connsiteY116" fmla="*/ 100077 h 1163932"/>
              <a:gd name="connsiteX117" fmla="*/ 8808513 w 12192000"/>
              <a:gd name="connsiteY117" fmla="*/ 100962 h 1163932"/>
              <a:gd name="connsiteX118" fmla="*/ 8845110 w 12192000"/>
              <a:gd name="connsiteY118" fmla="*/ 108611 h 1163932"/>
              <a:gd name="connsiteX119" fmla="*/ 8896773 w 12192000"/>
              <a:gd name="connsiteY119" fmla="*/ 86101 h 1163932"/>
              <a:gd name="connsiteX120" fmla="*/ 8917529 w 12192000"/>
              <a:gd name="connsiteY120" fmla="*/ 82805 h 1163932"/>
              <a:gd name="connsiteX121" fmla="*/ 9026654 w 12192000"/>
              <a:gd name="connsiteY121" fmla="*/ 99852 h 1163932"/>
              <a:gd name="connsiteX122" fmla="*/ 9040737 w 12192000"/>
              <a:gd name="connsiteY122" fmla="*/ 105786 h 1163932"/>
              <a:gd name="connsiteX123" fmla="*/ 9203241 w 12192000"/>
              <a:gd name="connsiteY123" fmla="*/ 118145 h 1163932"/>
              <a:gd name="connsiteX124" fmla="*/ 9415584 w 12192000"/>
              <a:gd name="connsiteY124" fmla="*/ 163588 h 1163932"/>
              <a:gd name="connsiteX125" fmla="*/ 9505102 w 12192000"/>
              <a:gd name="connsiteY125" fmla="*/ 147474 h 1163932"/>
              <a:gd name="connsiteX126" fmla="*/ 9643040 w 12192000"/>
              <a:gd name="connsiteY126" fmla="*/ 164665 h 1163932"/>
              <a:gd name="connsiteX127" fmla="*/ 9762999 w 12192000"/>
              <a:gd name="connsiteY127" fmla="*/ 169055 h 1163932"/>
              <a:gd name="connsiteX128" fmla="*/ 9776183 w 12192000"/>
              <a:gd name="connsiteY128" fmla="*/ 168623 h 1163932"/>
              <a:gd name="connsiteX129" fmla="*/ 9780532 w 12192000"/>
              <a:gd name="connsiteY129" fmla="*/ 162255 h 1163932"/>
              <a:gd name="connsiteX130" fmla="*/ 9824924 w 12192000"/>
              <a:gd name="connsiteY130" fmla="*/ 158079 h 1163932"/>
              <a:gd name="connsiteX131" fmla="*/ 9910588 w 12192000"/>
              <a:gd name="connsiteY131" fmla="*/ 160759 h 1163932"/>
              <a:gd name="connsiteX132" fmla="*/ 9924173 w 12192000"/>
              <a:gd name="connsiteY132" fmla="*/ 165023 h 1163932"/>
              <a:gd name="connsiteX133" fmla="*/ 10010969 w 12192000"/>
              <a:gd name="connsiteY133" fmla="*/ 162234 h 1163932"/>
              <a:gd name="connsiteX134" fmla="*/ 10070699 w 12192000"/>
              <a:gd name="connsiteY134" fmla="*/ 164286 h 1163932"/>
              <a:gd name="connsiteX135" fmla="*/ 10083825 w 12192000"/>
              <a:gd name="connsiteY135" fmla="*/ 168444 h 1163932"/>
              <a:gd name="connsiteX136" fmla="*/ 10097932 w 12192000"/>
              <a:gd name="connsiteY136" fmla="*/ 161160 h 1163932"/>
              <a:gd name="connsiteX137" fmla="*/ 10101779 w 12192000"/>
              <a:gd name="connsiteY137" fmla="*/ 155488 h 1163932"/>
              <a:gd name="connsiteX138" fmla="*/ 10149437 w 12192000"/>
              <a:gd name="connsiteY138" fmla="*/ 158598 h 1163932"/>
              <a:gd name="connsiteX139" fmla="*/ 10155104 w 12192000"/>
              <a:gd name="connsiteY139" fmla="*/ 158045 h 1163932"/>
              <a:gd name="connsiteX140" fmla="*/ 10250982 w 12192000"/>
              <a:gd name="connsiteY140" fmla="*/ 135074 h 1163932"/>
              <a:gd name="connsiteX141" fmla="*/ 10343301 w 12192000"/>
              <a:gd name="connsiteY141" fmla="*/ 97316 h 1163932"/>
              <a:gd name="connsiteX142" fmla="*/ 10366625 w 12192000"/>
              <a:gd name="connsiteY142" fmla="*/ 85860 h 1163932"/>
              <a:gd name="connsiteX143" fmla="*/ 10433505 w 12192000"/>
              <a:gd name="connsiteY143" fmla="*/ 71432 h 1163932"/>
              <a:gd name="connsiteX144" fmla="*/ 10547510 w 12192000"/>
              <a:gd name="connsiteY144" fmla="*/ 53678 h 1163932"/>
              <a:gd name="connsiteX145" fmla="*/ 10588150 w 12192000"/>
              <a:gd name="connsiteY145" fmla="*/ 38719 h 1163932"/>
              <a:gd name="connsiteX146" fmla="*/ 10589457 w 12192000"/>
              <a:gd name="connsiteY146" fmla="*/ 31728 h 1163932"/>
              <a:gd name="connsiteX147" fmla="*/ 10699976 w 12192000"/>
              <a:gd name="connsiteY147" fmla="*/ 49777 h 1163932"/>
              <a:gd name="connsiteX148" fmla="*/ 10812237 w 12192000"/>
              <a:gd name="connsiteY148" fmla="*/ 52759 h 1163932"/>
              <a:gd name="connsiteX149" fmla="*/ 10869837 w 12192000"/>
              <a:gd name="connsiteY149" fmla="*/ 72227 h 1163932"/>
              <a:gd name="connsiteX150" fmla="*/ 10881770 w 12192000"/>
              <a:gd name="connsiteY150" fmla="*/ 80104 h 1163932"/>
              <a:gd name="connsiteX151" fmla="*/ 10896899 w 12192000"/>
              <a:gd name="connsiteY151" fmla="*/ 77163 h 1163932"/>
              <a:gd name="connsiteX152" fmla="*/ 10901748 w 12192000"/>
              <a:gd name="connsiteY152" fmla="*/ 72784 h 1163932"/>
              <a:gd name="connsiteX153" fmla="*/ 10947419 w 12192000"/>
              <a:gd name="connsiteY153" fmla="*/ 89748 h 1163932"/>
              <a:gd name="connsiteX154" fmla="*/ 10953034 w 12192000"/>
              <a:gd name="connsiteY154" fmla="*/ 90870 h 1163932"/>
              <a:gd name="connsiteX155" fmla="*/ 10992070 w 12192000"/>
              <a:gd name="connsiteY155" fmla="*/ 95273 h 1163932"/>
              <a:gd name="connsiteX156" fmla="*/ 11112372 w 12192000"/>
              <a:gd name="connsiteY156" fmla="*/ 88679 h 1163932"/>
              <a:gd name="connsiteX157" fmla="*/ 11147719 w 12192000"/>
              <a:gd name="connsiteY157" fmla="*/ 86992 h 1163932"/>
              <a:gd name="connsiteX158" fmla="*/ 11172617 w 12192000"/>
              <a:gd name="connsiteY158" fmla="*/ 82697 h 1163932"/>
              <a:gd name="connsiteX159" fmla="*/ 11240397 w 12192000"/>
              <a:gd name="connsiteY159" fmla="*/ 88262 h 1163932"/>
              <a:gd name="connsiteX160" fmla="*/ 11270034 w 12192000"/>
              <a:gd name="connsiteY160" fmla="*/ 98379 h 1163932"/>
              <a:gd name="connsiteX161" fmla="*/ 11293091 w 12192000"/>
              <a:gd name="connsiteY161" fmla="*/ 98474 h 1163932"/>
              <a:gd name="connsiteX162" fmla="*/ 11310949 w 12192000"/>
              <a:gd name="connsiteY162" fmla="*/ 104274 h 1163932"/>
              <a:gd name="connsiteX163" fmla="*/ 11345279 w 12192000"/>
              <a:gd name="connsiteY163" fmla="*/ 101883 h 1163932"/>
              <a:gd name="connsiteX164" fmla="*/ 11354597 w 12192000"/>
              <a:gd name="connsiteY164" fmla="*/ 104385 h 1163932"/>
              <a:gd name="connsiteX165" fmla="*/ 11367725 w 12192000"/>
              <a:gd name="connsiteY165" fmla="*/ 104431 h 1163932"/>
              <a:gd name="connsiteX166" fmla="*/ 11399832 w 12192000"/>
              <a:gd name="connsiteY166" fmla="*/ 117048 h 1163932"/>
              <a:gd name="connsiteX167" fmla="*/ 11487595 w 12192000"/>
              <a:gd name="connsiteY167" fmla="*/ 158754 h 1163932"/>
              <a:gd name="connsiteX168" fmla="*/ 11590850 w 12192000"/>
              <a:gd name="connsiteY168" fmla="*/ 244984 h 1163932"/>
              <a:gd name="connsiteX169" fmla="*/ 11736204 w 12192000"/>
              <a:gd name="connsiteY169" fmla="*/ 283941 h 1163932"/>
              <a:gd name="connsiteX170" fmla="*/ 11760331 w 12192000"/>
              <a:gd name="connsiteY170" fmla="*/ 298368 h 1163932"/>
              <a:gd name="connsiteX171" fmla="*/ 11819139 w 12192000"/>
              <a:gd name="connsiteY171" fmla="*/ 310575 h 1163932"/>
              <a:gd name="connsiteX172" fmla="*/ 11821967 w 12192000"/>
              <a:gd name="connsiteY172" fmla="*/ 312222 h 1163932"/>
              <a:gd name="connsiteX173" fmla="*/ 11847125 w 12192000"/>
              <a:gd name="connsiteY173" fmla="*/ 303833 h 1163932"/>
              <a:gd name="connsiteX174" fmla="*/ 11980134 w 12192000"/>
              <a:gd name="connsiteY174" fmla="*/ 328343 h 1163932"/>
              <a:gd name="connsiteX175" fmla="*/ 12174576 w 12192000"/>
              <a:gd name="connsiteY175" fmla="*/ 382540 h 1163932"/>
              <a:gd name="connsiteX176" fmla="*/ 12192000 w 12192000"/>
              <a:gd name="connsiteY176" fmla="*/ 385665 h 1163932"/>
              <a:gd name="connsiteX177" fmla="*/ 12192000 w 12192000"/>
              <a:gd name="connsiteY177" fmla="*/ 1163932 h 1163932"/>
              <a:gd name="connsiteX178" fmla="*/ 0 w 12192000"/>
              <a:gd name="connsiteY178" fmla="*/ 1163932 h 1163932"/>
              <a:gd name="connsiteX179" fmla="*/ 0 w 12192000"/>
              <a:gd name="connsiteY179" fmla="*/ 489977 h 1163932"/>
              <a:gd name="connsiteX180" fmla="*/ 5331 w 12192000"/>
              <a:gd name="connsiteY180" fmla="*/ 489229 h 1163932"/>
              <a:gd name="connsiteX181" fmla="*/ 39902 w 12192000"/>
              <a:gd name="connsiteY181" fmla="*/ 478716 h 1163932"/>
              <a:gd name="connsiteX182" fmla="*/ 117880 w 12192000"/>
              <a:gd name="connsiteY182" fmla="*/ 427388 h 1163932"/>
              <a:gd name="connsiteX183" fmla="*/ 238140 w 12192000"/>
              <a:gd name="connsiteY183" fmla="*/ 385729 h 1163932"/>
              <a:gd name="connsiteX184" fmla="*/ 249589 w 12192000"/>
              <a:gd name="connsiteY184" fmla="*/ 385949 h 1163932"/>
              <a:gd name="connsiteX185" fmla="*/ 296963 w 12192000"/>
              <a:gd name="connsiteY185" fmla="*/ 362534 h 1163932"/>
              <a:gd name="connsiteX186" fmla="*/ 339235 w 12192000"/>
              <a:gd name="connsiteY186" fmla="*/ 330857 h 1163932"/>
              <a:gd name="connsiteX187" fmla="*/ 447152 w 12192000"/>
              <a:gd name="connsiteY187" fmla="*/ 333855 h 1163932"/>
              <a:gd name="connsiteX188" fmla="*/ 475247 w 12192000"/>
              <a:gd name="connsiteY188" fmla="*/ 343146 h 1163932"/>
              <a:gd name="connsiteX189" fmla="*/ 477967 w 12192000"/>
              <a:gd name="connsiteY189" fmla="*/ 344392 h 1163932"/>
              <a:gd name="connsiteX190" fmla="*/ 527683 w 12192000"/>
              <a:gd name="connsiteY190" fmla="*/ 339655 h 1163932"/>
              <a:gd name="connsiteX191" fmla="*/ 703732 w 12192000"/>
              <a:gd name="connsiteY191" fmla="*/ 323031 h 1163932"/>
              <a:gd name="connsiteX192" fmla="*/ 853391 w 12192000"/>
              <a:gd name="connsiteY192" fmla="*/ 310023 h 1163932"/>
              <a:gd name="connsiteX193" fmla="*/ 925332 w 12192000"/>
              <a:gd name="connsiteY193" fmla="*/ 305118 h 1163932"/>
              <a:gd name="connsiteX194" fmla="*/ 941286 w 12192000"/>
              <a:gd name="connsiteY194" fmla="*/ 295364 h 1163932"/>
              <a:gd name="connsiteX195" fmla="*/ 950845 w 12192000"/>
              <a:gd name="connsiteY195" fmla="*/ 293027 h 1163932"/>
              <a:gd name="connsiteX196" fmla="*/ 953292 w 12192000"/>
              <a:gd name="connsiteY196" fmla="*/ 287324 h 1163932"/>
              <a:gd name="connsiteX197" fmla="*/ 967499 w 12192000"/>
              <a:gd name="connsiteY197" fmla="*/ 280192 h 1163932"/>
              <a:gd name="connsiteX198" fmla="*/ 985161 w 12192000"/>
              <a:gd name="connsiteY198" fmla="*/ 277297 h 1163932"/>
              <a:gd name="connsiteX199" fmla="*/ 1069267 w 12192000"/>
              <a:gd name="connsiteY199" fmla="*/ 269198 h 1163932"/>
              <a:gd name="connsiteX200" fmla="*/ 1138407 w 12192000"/>
              <a:gd name="connsiteY200" fmla="*/ 252999 h 1163932"/>
              <a:gd name="connsiteX201" fmla="*/ 1164931 w 12192000"/>
              <a:gd name="connsiteY201" fmla="*/ 245054 h 1163932"/>
              <a:gd name="connsiteX202" fmla="*/ 1211622 w 12192000"/>
              <a:gd name="connsiteY202" fmla="*/ 227108 h 1163932"/>
              <a:gd name="connsiteX203" fmla="*/ 1274567 w 12192000"/>
              <a:gd name="connsiteY203" fmla="*/ 209812 h 1163932"/>
              <a:gd name="connsiteX204" fmla="*/ 1325029 w 12192000"/>
              <a:gd name="connsiteY204" fmla="*/ 214369 h 1163932"/>
              <a:gd name="connsiteX205" fmla="*/ 1356805 w 12192000"/>
              <a:gd name="connsiteY205" fmla="*/ 210054 h 1163932"/>
              <a:gd name="connsiteX206" fmla="*/ 1468752 w 12192000"/>
              <a:gd name="connsiteY206" fmla="*/ 221036 h 1163932"/>
              <a:gd name="connsiteX207" fmla="*/ 1650750 w 12192000"/>
              <a:gd name="connsiteY207" fmla="*/ 171522 h 1163932"/>
              <a:gd name="connsiteX208" fmla="*/ 1655056 w 12192000"/>
              <a:gd name="connsiteY208" fmla="*/ 178538 h 1163932"/>
              <a:gd name="connsiteX209" fmla="*/ 1683220 w 12192000"/>
              <a:gd name="connsiteY209" fmla="*/ 176084 h 1163932"/>
              <a:gd name="connsiteX210" fmla="*/ 1685599 w 12192000"/>
              <a:gd name="connsiteY210" fmla="*/ 171820 h 1163932"/>
              <a:gd name="connsiteX211" fmla="*/ 1689230 w 12192000"/>
              <a:gd name="connsiteY211" fmla="*/ 171091 h 1163932"/>
              <a:gd name="connsiteX212" fmla="*/ 1691052 w 12192000"/>
              <a:gd name="connsiteY212" fmla="*/ 175010 h 1163932"/>
              <a:gd name="connsiteX213" fmla="*/ 1735783 w 12192000"/>
              <a:gd name="connsiteY213" fmla="*/ 183832 h 1163932"/>
              <a:gd name="connsiteX214" fmla="*/ 1797102 w 12192000"/>
              <a:gd name="connsiteY214" fmla="*/ 188721 h 1163932"/>
              <a:gd name="connsiteX215" fmla="*/ 1845638 w 12192000"/>
              <a:gd name="connsiteY215" fmla="*/ 170206 h 1163932"/>
              <a:gd name="connsiteX216" fmla="*/ 1848980 w 12192000"/>
              <a:gd name="connsiteY216" fmla="*/ 173948 h 1163932"/>
              <a:gd name="connsiteX217" fmla="*/ 1880587 w 12192000"/>
              <a:gd name="connsiteY217" fmla="*/ 171938 h 1163932"/>
              <a:gd name="connsiteX218" fmla="*/ 1995803 w 12192000"/>
              <a:gd name="connsiteY218" fmla="*/ 138279 h 1163932"/>
              <a:gd name="connsiteX219" fmla="*/ 2057448 w 12192000"/>
              <a:gd name="connsiteY219" fmla="*/ 135082 h 1163932"/>
              <a:gd name="connsiteX220" fmla="*/ 2119088 w 12192000"/>
              <a:gd name="connsiteY220" fmla="*/ 119940 h 1163932"/>
              <a:gd name="connsiteX221" fmla="*/ 2138831 w 12192000"/>
              <a:gd name="connsiteY221" fmla="*/ 122626 h 1163932"/>
              <a:gd name="connsiteX222" fmla="*/ 2174180 w 12192000"/>
              <a:gd name="connsiteY222" fmla="*/ 117121 h 1163932"/>
              <a:gd name="connsiteX223" fmla="*/ 2214259 w 12192000"/>
              <a:gd name="connsiteY223" fmla="*/ 116974 h 1163932"/>
              <a:gd name="connsiteX224" fmla="*/ 2264911 w 12192000"/>
              <a:gd name="connsiteY224" fmla="*/ 108071 h 1163932"/>
              <a:gd name="connsiteX225" fmla="*/ 2298963 w 12192000"/>
              <a:gd name="connsiteY225" fmla="*/ 107788 h 1163932"/>
              <a:gd name="connsiteX226" fmla="*/ 2454058 w 12192000"/>
              <a:gd name="connsiteY226" fmla="*/ 73698 h 1163932"/>
              <a:gd name="connsiteX227" fmla="*/ 2534188 w 12192000"/>
              <a:gd name="connsiteY227" fmla="*/ 70162 h 1163932"/>
              <a:gd name="connsiteX228" fmla="*/ 2616912 w 12192000"/>
              <a:gd name="connsiteY228" fmla="*/ 51189 h 1163932"/>
              <a:gd name="connsiteX229" fmla="*/ 2698592 w 12192000"/>
              <a:gd name="connsiteY229" fmla="*/ 42305 h 1163932"/>
              <a:gd name="connsiteX230" fmla="*/ 2891953 w 12192000"/>
              <a:gd name="connsiteY230" fmla="*/ 34973 h 1163932"/>
              <a:gd name="connsiteX231" fmla="*/ 2955508 w 12192000"/>
              <a:gd name="connsiteY231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56672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37963 w 12192000"/>
              <a:gd name="connsiteY92" fmla="*/ 113428 h 1163932"/>
              <a:gd name="connsiteX93" fmla="*/ 8248358 w 12192000"/>
              <a:gd name="connsiteY93" fmla="*/ 112494 h 1163932"/>
              <a:gd name="connsiteX94" fmla="*/ 8249309 w 12192000"/>
              <a:gd name="connsiteY94" fmla="*/ 113130 h 1163932"/>
              <a:gd name="connsiteX95" fmla="*/ 8249997 w 12192000"/>
              <a:gd name="connsiteY95" fmla="*/ 112347 h 1163932"/>
              <a:gd name="connsiteX96" fmla="*/ 8272162 w 12192000"/>
              <a:gd name="connsiteY96" fmla="*/ 110356 h 1163932"/>
              <a:gd name="connsiteX97" fmla="*/ 8292349 w 12192000"/>
              <a:gd name="connsiteY97" fmla="*/ 103912 h 1163932"/>
              <a:gd name="connsiteX98" fmla="*/ 8292491 w 12192000"/>
              <a:gd name="connsiteY98" fmla="*/ 103935 h 1163932"/>
              <a:gd name="connsiteX99" fmla="*/ 8307239 w 12192000"/>
              <a:gd name="connsiteY99" fmla="*/ 101023 h 1163932"/>
              <a:gd name="connsiteX100" fmla="*/ 8339282 w 12192000"/>
              <a:gd name="connsiteY100" fmla="*/ 115374 h 1163932"/>
              <a:gd name="connsiteX101" fmla="*/ 8346156 w 12192000"/>
              <a:gd name="connsiteY101" fmla="*/ 117659 h 1163932"/>
              <a:gd name="connsiteX102" fmla="*/ 8346467 w 12192000"/>
              <a:gd name="connsiteY102" fmla="*/ 117456 h 1163932"/>
              <a:gd name="connsiteX103" fmla="*/ 8354069 w 12192000"/>
              <a:gd name="connsiteY103" fmla="*/ 119374 h 1163932"/>
              <a:gd name="connsiteX104" fmla="*/ 8358687 w 12192000"/>
              <a:gd name="connsiteY104" fmla="*/ 121825 h 1163932"/>
              <a:gd name="connsiteX105" fmla="*/ 8433385 w 12192000"/>
              <a:gd name="connsiteY105" fmla="*/ 106101 h 1163932"/>
              <a:gd name="connsiteX106" fmla="*/ 8533779 w 12192000"/>
              <a:gd name="connsiteY106" fmla="*/ 104806 h 1163932"/>
              <a:gd name="connsiteX107" fmla="*/ 8632833 w 12192000"/>
              <a:gd name="connsiteY107" fmla="*/ 106964 h 1163932"/>
              <a:gd name="connsiteX108" fmla="*/ 8668523 w 12192000"/>
              <a:gd name="connsiteY108" fmla="*/ 109411 h 1163932"/>
              <a:gd name="connsiteX109" fmla="*/ 8732893 w 12192000"/>
              <a:gd name="connsiteY109" fmla="*/ 106423 h 1163932"/>
              <a:gd name="connsiteX110" fmla="*/ 8764071 w 12192000"/>
              <a:gd name="connsiteY110" fmla="*/ 101019 h 1163932"/>
              <a:gd name="connsiteX111" fmla="*/ 8767004 w 12192000"/>
              <a:gd name="connsiteY111" fmla="*/ 97951 h 1163932"/>
              <a:gd name="connsiteX112" fmla="*/ 8772553 w 12192000"/>
              <a:gd name="connsiteY112" fmla="*/ 96746 h 1163932"/>
              <a:gd name="connsiteX113" fmla="*/ 8787201 w 12192000"/>
              <a:gd name="connsiteY113" fmla="*/ 98465 h 1163932"/>
              <a:gd name="connsiteX114" fmla="*/ 8792624 w 12192000"/>
              <a:gd name="connsiteY114" fmla="*/ 99935 h 1163932"/>
              <a:gd name="connsiteX115" fmla="*/ 8800741 w 12192000"/>
              <a:gd name="connsiteY115" fmla="*/ 100329 h 1163932"/>
              <a:gd name="connsiteX116" fmla="*/ 8800966 w 12192000"/>
              <a:gd name="connsiteY116" fmla="*/ 100077 h 1163932"/>
              <a:gd name="connsiteX117" fmla="*/ 8808513 w 12192000"/>
              <a:gd name="connsiteY117" fmla="*/ 100962 h 1163932"/>
              <a:gd name="connsiteX118" fmla="*/ 8845110 w 12192000"/>
              <a:gd name="connsiteY118" fmla="*/ 108611 h 1163932"/>
              <a:gd name="connsiteX119" fmla="*/ 8896773 w 12192000"/>
              <a:gd name="connsiteY119" fmla="*/ 86101 h 1163932"/>
              <a:gd name="connsiteX120" fmla="*/ 8917529 w 12192000"/>
              <a:gd name="connsiteY120" fmla="*/ 82805 h 1163932"/>
              <a:gd name="connsiteX121" fmla="*/ 9026654 w 12192000"/>
              <a:gd name="connsiteY121" fmla="*/ 99852 h 1163932"/>
              <a:gd name="connsiteX122" fmla="*/ 9088505 w 12192000"/>
              <a:gd name="connsiteY122" fmla="*/ 119434 h 1163932"/>
              <a:gd name="connsiteX123" fmla="*/ 9203241 w 12192000"/>
              <a:gd name="connsiteY123" fmla="*/ 118145 h 1163932"/>
              <a:gd name="connsiteX124" fmla="*/ 9415584 w 12192000"/>
              <a:gd name="connsiteY124" fmla="*/ 163588 h 1163932"/>
              <a:gd name="connsiteX125" fmla="*/ 9505102 w 12192000"/>
              <a:gd name="connsiteY125" fmla="*/ 147474 h 1163932"/>
              <a:gd name="connsiteX126" fmla="*/ 9643040 w 12192000"/>
              <a:gd name="connsiteY126" fmla="*/ 164665 h 1163932"/>
              <a:gd name="connsiteX127" fmla="*/ 9762999 w 12192000"/>
              <a:gd name="connsiteY127" fmla="*/ 169055 h 1163932"/>
              <a:gd name="connsiteX128" fmla="*/ 9776183 w 12192000"/>
              <a:gd name="connsiteY128" fmla="*/ 168623 h 1163932"/>
              <a:gd name="connsiteX129" fmla="*/ 9780532 w 12192000"/>
              <a:gd name="connsiteY129" fmla="*/ 162255 h 1163932"/>
              <a:gd name="connsiteX130" fmla="*/ 9824924 w 12192000"/>
              <a:gd name="connsiteY130" fmla="*/ 158079 h 1163932"/>
              <a:gd name="connsiteX131" fmla="*/ 9910588 w 12192000"/>
              <a:gd name="connsiteY131" fmla="*/ 160759 h 1163932"/>
              <a:gd name="connsiteX132" fmla="*/ 9924173 w 12192000"/>
              <a:gd name="connsiteY132" fmla="*/ 165023 h 1163932"/>
              <a:gd name="connsiteX133" fmla="*/ 10010969 w 12192000"/>
              <a:gd name="connsiteY133" fmla="*/ 162234 h 1163932"/>
              <a:gd name="connsiteX134" fmla="*/ 10070699 w 12192000"/>
              <a:gd name="connsiteY134" fmla="*/ 164286 h 1163932"/>
              <a:gd name="connsiteX135" fmla="*/ 10083825 w 12192000"/>
              <a:gd name="connsiteY135" fmla="*/ 168444 h 1163932"/>
              <a:gd name="connsiteX136" fmla="*/ 10097932 w 12192000"/>
              <a:gd name="connsiteY136" fmla="*/ 161160 h 1163932"/>
              <a:gd name="connsiteX137" fmla="*/ 10101779 w 12192000"/>
              <a:gd name="connsiteY137" fmla="*/ 155488 h 1163932"/>
              <a:gd name="connsiteX138" fmla="*/ 10149437 w 12192000"/>
              <a:gd name="connsiteY138" fmla="*/ 158598 h 1163932"/>
              <a:gd name="connsiteX139" fmla="*/ 10155104 w 12192000"/>
              <a:gd name="connsiteY139" fmla="*/ 158045 h 1163932"/>
              <a:gd name="connsiteX140" fmla="*/ 10250982 w 12192000"/>
              <a:gd name="connsiteY140" fmla="*/ 135074 h 1163932"/>
              <a:gd name="connsiteX141" fmla="*/ 10343301 w 12192000"/>
              <a:gd name="connsiteY141" fmla="*/ 97316 h 1163932"/>
              <a:gd name="connsiteX142" fmla="*/ 10366625 w 12192000"/>
              <a:gd name="connsiteY142" fmla="*/ 85860 h 1163932"/>
              <a:gd name="connsiteX143" fmla="*/ 10433505 w 12192000"/>
              <a:gd name="connsiteY143" fmla="*/ 71432 h 1163932"/>
              <a:gd name="connsiteX144" fmla="*/ 10547510 w 12192000"/>
              <a:gd name="connsiteY144" fmla="*/ 53678 h 1163932"/>
              <a:gd name="connsiteX145" fmla="*/ 10588150 w 12192000"/>
              <a:gd name="connsiteY145" fmla="*/ 38719 h 1163932"/>
              <a:gd name="connsiteX146" fmla="*/ 10589457 w 12192000"/>
              <a:gd name="connsiteY146" fmla="*/ 31728 h 1163932"/>
              <a:gd name="connsiteX147" fmla="*/ 10699976 w 12192000"/>
              <a:gd name="connsiteY147" fmla="*/ 49777 h 1163932"/>
              <a:gd name="connsiteX148" fmla="*/ 10812237 w 12192000"/>
              <a:gd name="connsiteY148" fmla="*/ 52759 h 1163932"/>
              <a:gd name="connsiteX149" fmla="*/ 10869837 w 12192000"/>
              <a:gd name="connsiteY149" fmla="*/ 72227 h 1163932"/>
              <a:gd name="connsiteX150" fmla="*/ 10881770 w 12192000"/>
              <a:gd name="connsiteY150" fmla="*/ 80104 h 1163932"/>
              <a:gd name="connsiteX151" fmla="*/ 10896899 w 12192000"/>
              <a:gd name="connsiteY151" fmla="*/ 77163 h 1163932"/>
              <a:gd name="connsiteX152" fmla="*/ 10901748 w 12192000"/>
              <a:gd name="connsiteY152" fmla="*/ 72784 h 1163932"/>
              <a:gd name="connsiteX153" fmla="*/ 10947419 w 12192000"/>
              <a:gd name="connsiteY153" fmla="*/ 89748 h 1163932"/>
              <a:gd name="connsiteX154" fmla="*/ 10953034 w 12192000"/>
              <a:gd name="connsiteY154" fmla="*/ 90870 h 1163932"/>
              <a:gd name="connsiteX155" fmla="*/ 10992070 w 12192000"/>
              <a:gd name="connsiteY155" fmla="*/ 95273 h 1163932"/>
              <a:gd name="connsiteX156" fmla="*/ 11112372 w 12192000"/>
              <a:gd name="connsiteY156" fmla="*/ 88679 h 1163932"/>
              <a:gd name="connsiteX157" fmla="*/ 11147719 w 12192000"/>
              <a:gd name="connsiteY157" fmla="*/ 86992 h 1163932"/>
              <a:gd name="connsiteX158" fmla="*/ 11172617 w 12192000"/>
              <a:gd name="connsiteY158" fmla="*/ 82697 h 1163932"/>
              <a:gd name="connsiteX159" fmla="*/ 11240397 w 12192000"/>
              <a:gd name="connsiteY159" fmla="*/ 88262 h 1163932"/>
              <a:gd name="connsiteX160" fmla="*/ 11270034 w 12192000"/>
              <a:gd name="connsiteY160" fmla="*/ 98379 h 1163932"/>
              <a:gd name="connsiteX161" fmla="*/ 11293091 w 12192000"/>
              <a:gd name="connsiteY161" fmla="*/ 98474 h 1163932"/>
              <a:gd name="connsiteX162" fmla="*/ 11310949 w 12192000"/>
              <a:gd name="connsiteY162" fmla="*/ 104274 h 1163932"/>
              <a:gd name="connsiteX163" fmla="*/ 11345279 w 12192000"/>
              <a:gd name="connsiteY163" fmla="*/ 101883 h 1163932"/>
              <a:gd name="connsiteX164" fmla="*/ 11354597 w 12192000"/>
              <a:gd name="connsiteY164" fmla="*/ 104385 h 1163932"/>
              <a:gd name="connsiteX165" fmla="*/ 11367725 w 12192000"/>
              <a:gd name="connsiteY165" fmla="*/ 104431 h 1163932"/>
              <a:gd name="connsiteX166" fmla="*/ 11399832 w 12192000"/>
              <a:gd name="connsiteY166" fmla="*/ 117048 h 1163932"/>
              <a:gd name="connsiteX167" fmla="*/ 11487595 w 12192000"/>
              <a:gd name="connsiteY167" fmla="*/ 158754 h 1163932"/>
              <a:gd name="connsiteX168" fmla="*/ 11590850 w 12192000"/>
              <a:gd name="connsiteY168" fmla="*/ 244984 h 1163932"/>
              <a:gd name="connsiteX169" fmla="*/ 11736204 w 12192000"/>
              <a:gd name="connsiteY169" fmla="*/ 283941 h 1163932"/>
              <a:gd name="connsiteX170" fmla="*/ 11760331 w 12192000"/>
              <a:gd name="connsiteY170" fmla="*/ 298368 h 1163932"/>
              <a:gd name="connsiteX171" fmla="*/ 11819139 w 12192000"/>
              <a:gd name="connsiteY171" fmla="*/ 310575 h 1163932"/>
              <a:gd name="connsiteX172" fmla="*/ 11821967 w 12192000"/>
              <a:gd name="connsiteY172" fmla="*/ 312222 h 1163932"/>
              <a:gd name="connsiteX173" fmla="*/ 11847125 w 12192000"/>
              <a:gd name="connsiteY173" fmla="*/ 303833 h 1163932"/>
              <a:gd name="connsiteX174" fmla="*/ 11980134 w 12192000"/>
              <a:gd name="connsiteY174" fmla="*/ 328343 h 1163932"/>
              <a:gd name="connsiteX175" fmla="*/ 12174576 w 12192000"/>
              <a:gd name="connsiteY175" fmla="*/ 382540 h 1163932"/>
              <a:gd name="connsiteX176" fmla="*/ 12192000 w 12192000"/>
              <a:gd name="connsiteY176" fmla="*/ 385665 h 1163932"/>
              <a:gd name="connsiteX177" fmla="*/ 12192000 w 12192000"/>
              <a:gd name="connsiteY177" fmla="*/ 1163932 h 1163932"/>
              <a:gd name="connsiteX178" fmla="*/ 0 w 12192000"/>
              <a:gd name="connsiteY178" fmla="*/ 1163932 h 1163932"/>
              <a:gd name="connsiteX179" fmla="*/ 0 w 12192000"/>
              <a:gd name="connsiteY179" fmla="*/ 489977 h 1163932"/>
              <a:gd name="connsiteX180" fmla="*/ 5331 w 12192000"/>
              <a:gd name="connsiteY180" fmla="*/ 489229 h 1163932"/>
              <a:gd name="connsiteX181" fmla="*/ 39902 w 12192000"/>
              <a:gd name="connsiteY181" fmla="*/ 478716 h 1163932"/>
              <a:gd name="connsiteX182" fmla="*/ 117880 w 12192000"/>
              <a:gd name="connsiteY182" fmla="*/ 427388 h 1163932"/>
              <a:gd name="connsiteX183" fmla="*/ 238140 w 12192000"/>
              <a:gd name="connsiteY183" fmla="*/ 385729 h 1163932"/>
              <a:gd name="connsiteX184" fmla="*/ 249589 w 12192000"/>
              <a:gd name="connsiteY184" fmla="*/ 385949 h 1163932"/>
              <a:gd name="connsiteX185" fmla="*/ 296963 w 12192000"/>
              <a:gd name="connsiteY185" fmla="*/ 362534 h 1163932"/>
              <a:gd name="connsiteX186" fmla="*/ 339235 w 12192000"/>
              <a:gd name="connsiteY186" fmla="*/ 330857 h 1163932"/>
              <a:gd name="connsiteX187" fmla="*/ 447152 w 12192000"/>
              <a:gd name="connsiteY187" fmla="*/ 333855 h 1163932"/>
              <a:gd name="connsiteX188" fmla="*/ 475247 w 12192000"/>
              <a:gd name="connsiteY188" fmla="*/ 343146 h 1163932"/>
              <a:gd name="connsiteX189" fmla="*/ 477967 w 12192000"/>
              <a:gd name="connsiteY189" fmla="*/ 344392 h 1163932"/>
              <a:gd name="connsiteX190" fmla="*/ 527683 w 12192000"/>
              <a:gd name="connsiteY190" fmla="*/ 339655 h 1163932"/>
              <a:gd name="connsiteX191" fmla="*/ 703732 w 12192000"/>
              <a:gd name="connsiteY191" fmla="*/ 323031 h 1163932"/>
              <a:gd name="connsiteX192" fmla="*/ 853391 w 12192000"/>
              <a:gd name="connsiteY192" fmla="*/ 310023 h 1163932"/>
              <a:gd name="connsiteX193" fmla="*/ 925332 w 12192000"/>
              <a:gd name="connsiteY193" fmla="*/ 305118 h 1163932"/>
              <a:gd name="connsiteX194" fmla="*/ 941286 w 12192000"/>
              <a:gd name="connsiteY194" fmla="*/ 295364 h 1163932"/>
              <a:gd name="connsiteX195" fmla="*/ 950845 w 12192000"/>
              <a:gd name="connsiteY195" fmla="*/ 293027 h 1163932"/>
              <a:gd name="connsiteX196" fmla="*/ 953292 w 12192000"/>
              <a:gd name="connsiteY196" fmla="*/ 287324 h 1163932"/>
              <a:gd name="connsiteX197" fmla="*/ 967499 w 12192000"/>
              <a:gd name="connsiteY197" fmla="*/ 280192 h 1163932"/>
              <a:gd name="connsiteX198" fmla="*/ 985161 w 12192000"/>
              <a:gd name="connsiteY198" fmla="*/ 277297 h 1163932"/>
              <a:gd name="connsiteX199" fmla="*/ 1069267 w 12192000"/>
              <a:gd name="connsiteY199" fmla="*/ 269198 h 1163932"/>
              <a:gd name="connsiteX200" fmla="*/ 1138407 w 12192000"/>
              <a:gd name="connsiteY200" fmla="*/ 252999 h 1163932"/>
              <a:gd name="connsiteX201" fmla="*/ 1164931 w 12192000"/>
              <a:gd name="connsiteY201" fmla="*/ 245054 h 1163932"/>
              <a:gd name="connsiteX202" fmla="*/ 1211622 w 12192000"/>
              <a:gd name="connsiteY202" fmla="*/ 227108 h 1163932"/>
              <a:gd name="connsiteX203" fmla="*/ 1274567 w 12192000"/>
              <a:gd name="connsiteY203" fmla="*/ 209812 h 1163932"/>
              <a:gd name="connsiteX204" fmla="*/ 1325029 w 12192000"/>
              <a:gd name="connsiteY204" fmla="*/ 214369 h 1163932"/>
              <a:gd name="connsiteX205" fmla="*/ 1356805 w 12192000"/>
              <a:gd name="connsiteY205" fmla="*/ 210054 h 1163932"/>
              <a:gd name="connsiteX206" fmla="*/ 1468752 w 12192000"/>
              <a:gd name="connsiteY206" fmla="*/ 221036 h 1163932"/>
              <a:gd name="connsiteX207" fmla="*/ 1650750 w 12192000"/>
              <a:gd name="connsiteY207" fmla="*/ 171522 h 1163932"/>
              <a:gd name="connsiteX208" fmla="*/ 1655056 w 12192000"/>
              <a:gd name="connsiteY208" fmla="*/ 178538 h 1163932"/>
              <a:gd name="connsiteX209" fmla="*/ 1683220 w 12192000"/>
              <a:gd name="connsiteY209" fmla="*/ 176084 h 1163932"/>
              <a:gd name="connsiteX210" fmla="*/ 1685599 w 12192000"/>
              <a:gd name="connsiteY210" fmla="*/ 171820 h 1163932"/>
              <a:gd name="connsiteX211" fmla="*/ 1689230 w 12192000"/>
              <a:gd name="connsiteY211" fmla="*/ 171091 h 1163932"/>
              <a:gd name="connsiteX212" fmla="*/ 1691052 w 12192000"/>
              <a:gd name="connsiteY212" fmla="*/ 175010 h 1163932"/>
              <a:gd name="connsiteX213" fmla="*/ 1735783 w 12192000"/>
              <a:gd name="connsiteY213" fmla="*/ 183832 h 1163932"/>
              <a:gd name="connsiteX214" fmla="*/ 1797102 w 12192000"/>
              <a:gd name="connsiteY214" fmla="*/ 188721 h 1163932"/>
              <a:gd name="connsiteX215" fmla="*/ 1845638 w 12192000"/>
              <a:gd name="connsiteY215" fmla="*/ 170206 h 1163932"/>
              <a:gd name="connsiteX216" fmla="*/ 1848980 w 12192000"/>
              <a:gd name="connsiteY216" fmla="*/ 173948 h 1163932"/>
              <a:gd name="connsiteX217" fmla="*/ 1880587 w 12192000"/>
              <a:gd name="connsiteY217" fmla="*/ 171938 h 1163932"/>
              <a:gd name="connsiteX218" fmla="*/ 1995803 w 12192000"/>
              <a:gd name="connsiteY218" fmla="*/ 138279 h 1163932"/>
              <a:gd name="connsiteX219" fmla="*/ 2057448 w 12192000"/>
              <a:gd name="connsiteY219" fmla="*/ 135082 h 1163932"/>
              <a:gd name="connsiteX220" fmla="*/ 2119088 w 12192000"/>
              <a:gd name="connsiteY220" fmla="*/ 119940 h 1163932"/>
              <a:gd name="connsiteX221" fmla="*/ 2138831 w 12192000"/>
              <a:gd name="connsiteY221" fmla="*/ 122626 h 1163932"/>
              <a:gd name="connsiteX222" fmla="*/ 2174180 w 12192000"/>
              <a:gd name="connsiteY222" fmla="*/ 117121 h 1163932"/>
              <a:gd name="connsiteX223" fmla="*/ 2214259 w 12192000"/>
              <a:gd name="connsiteY223" fmla="*/ 116974 h 1163932"/>
              <a:gd name="connsiteX224" fmla="*/ 2264911 w 12192000"/>
              <a:gd name="connsiteY224" fmla="*/ 108071 h 1163932"/>
              <a:gd name="connsiteX225" fmla="*/ 2298963 w 12192000"/>
              <a:gd name="connsiteY225" fmla="*/ 107788 h 1163932"/>
              <a:gd name="connsiteX226" fmla="*/ 2454058 w 12192000"/>
              <a:gd name="connsiteY226" fmla="*/ 73698 h 1163932"/>
              <a:gd name="connsiteX227" fmla="*/ 2534188 w 12192000"/>
              <a:gd name="connsiteY227" fmla="*/ 70162 h 1163932"/>
              <a:gd name="connsiteX228" fmla="*/ 2616912 w 12192000"/>
              <a:gd name="connsiteY228" fmla="*/ 51189 h 1163932"/>
              <a:gd name="connsiteX229" fmla="*/ 2698592 w 12192000"/>
              <a:gd name="connsiteY229" fmla="*/ 42305 h 1163932"/>
              <a:gd name="connsiteX230" fmla="*/ 2891953 w 12192000"/>
              <a:gd name="connsiteY230" fmla="*/ 34973 h 1163932"/>
              <a:gd name="connsiteX231" fmla="*/ 2955508 w 12192000"/>
              <a:gd name="connsiteY231" fmla="*/ 929 h 1163932"/>
              <a:gd name="connsiteX0" fmla="*/ 2955508 w 12192000"/>
              <a:gd name="connsiteY0" fmla="*/ 929 h 1163932"/>
              <a:gd name="connsiteX1" fmla="*/ 2973472 w 12192000"/>
              <a:gd name="connsiteY1" fmla="*/ 2369 h 1163932"/>
              <a:gd name="connsiteX2" fmla="*/ 3052621 w 12192000"/>
              <a:gd name="connsiteY2" fmla="*/ 14030 h 1163932"/>
              <a:gd name="connsiteX3" fmla="*/ 3145220 w 12192000"/>
              <a:gd name="connsiteY3" fmla="*/ 16277 h 1163932"/>
              <a:gd name="connsiteX4" fmla="*/ 3233309 w 12192000"/>
              <a:gd name="connsiteY4" fmla="*/ 8968 h 1163932"/>
              <a:gd name="connsiteX5" fmla="*/ 3320851 w 12192000"/>
              <a:gd name="connsiteY5" fmla="*/ 18902 h 1163932"/>
              <a:gd name="connsiteX6" fmla="*/ 3394552 w 12192000"/>
              <a:gd name="connsiteY6" fmla="*/ 38279 h 1163932"/>
              <a:gd name="connsiteX7" fmla="*/ 3462252 w 12192000"/>
              <a:gd name="connsiteY7" fmla="*/ 68646 h 1163932"/>
              <a:gd name="connsiteX8" fmla="*/ 3504799 w 12192000"/>
              <a:gd name="connsiteY8" fmla="*/ 93363 h 1163932"/>
              <a:gd name="connsiteX9" fmla="*/ 3568807 w 12192000"/>
              <a:gd name="connsiteY9" fmla="*/ 84557 h 1163932"/>
              <a:gd name="connsiteX10" fmla="*/ 3571993 w 12192000"/>
              <a:gd name="connsiteY10" fmla="*/ 87105 h 1163932"/>
              <a:gd name="connsiteX11" fmla="*/ 3590879 w 12192000"/>
              <a:gd name="connsiteY11" fmla="*/ 100115 h 1163932"/>
              <a:gd name="connsiteX12" fmla="*/ 3623973 w 12192000"/>
              <a:gd name="connsiteY12" fmla="*/ 93084 h 1163932"/>
              <a:gd name="connsiteX13" fmla="*/ 3636728 w 12192000"/>
              <a:gd name="connsiteY13" fmla="*/ 98019 h 1163932"/>
              <a:gd name="connsiteX14" fmla="*/ 3676976 w 12192000"/>
              <a:gd name="connsiteY14" fmla="*/ 96600 h 1163932"/>
              <a:gd name="connsiteX15" fmla="*/ 3722653 w 12192000"/>
              <a:gd name="connsiteY15" fmla="*/ 115363 h 1163932"/>
              <a:gd name="connsiteX16" fmla="*/ 3775112 w 12192000"/>
              <a:gd name="connsiteY16" fmla="*/ 98970 h 1163932"/>
              <a:gd name="connsiteX17" fmla="*/ 3932956 w 12192000"/>
              <a:gd name="connsiteY17" fmla="*/ 122337 h 1163932"/>
              <a:gd name="connsiteX18" fmla="*/ 4100593 w 12192000"/>
              <a:gd name="connsiteY18" fmla="*/ 163834 h 1163932"/>
              <a:gd name="connsiteX19" fmla="*/ 4316364 w 12192000"/>
              <a:gd name="connsiteY19" fmla="*/ 177453 h 1163932"/>
              <a:gd name="connsiteX20" fmla="*/ 4387387 w 12192000"/>
              <a:gd name="connsiteY20" fmla="*/ 164360 h 1163932"/>
              <a:gd name="connsiteX21" fmla="*/ 4427957 w 12192000"/>
              <a:gd name="connsiteY21" fmla="*/ 177526 h 1163932"/>
              <a:gd name="connsiteX22" fmla="*/ 4502291 w 12192000"/>
              <a:gd name="connsiteY22" fmla="*/ 188197 h 1163932"/>
              <a:gd name="connsiteX23" fmla="*/ 4600771 w 12192000"/>
              <a:gd name="connsiteY23" fmla="*/ 212143 h 1163932"/>
              <a:gd name="connsiteX24" fmla="*/ 4644102 w 12192000"/>
              <a:gd name="connsiteY24" fmla="*/ 210363 h 1163932"/>
              <a:gd name="connsiteX25" fmla="*/ 4652752 w 12192000"/>
              <a:gd name="connsiteY25" fmla="*/ 210902 h 1163932"/>
              <a:gd name="connsiteX26" fmla="*/ 4652896 w 12192000"/>
              <a:gd name="connsiteY26" fmla="*/ 211286 h 1163932"/>
              <a:gd name="connsiteX27" fmla="*/ 4685303 w 12192000"/>
              <a:gd name="connsiteY27" fmla="*/ 212939 h 1163932"/>
              <a:gd name="connsiteX28" fmla="*/ 4690886 w 12192000"/>
              <a:gd name="connsiteY28" fmla="*/ 215767 h 1163932"/>
              <a:gd name="connsiteX29" fmla="*/ 4725430 w 12192000"/>
              <a:gd name="connsiteY29" fmla="*/ 238732 h 1163932"/>
              <a:gd name="connsiteX30" fmla="*/ 4800051 w 12192000"/>
              <a:gd name="connsiteY30" fmla="*/ 231099 h 1163932"/>
              <a:gd name="connsiteX31" fmla="*/ 4875115 w 12192000"/>
              <a:gd name="connsiteY31" fmla="*/ 264350 h 1163932"/>
              <a:gd name="connsiteX32" fmla="*/ 4936450 w 12192000"/>
              <a:gd name="connsiteY32" fmla="*/ 280902 h 1163932"/>
              <a:gd name="connsiteX33" fmla="*/ 5030961 w 12192000"/>
              <a:gd name="connsiteY33" fmla="*/ 305912 h 1163932"/>
              <a:gd name="connsiteX34" fmla="*/ 5082734 w 12192000"/>
              <a:gd name="connsiteY34" fmla="*/ 308581 h 1163932"/>
              <a:gd name="connsiteX35" fmla="*/ 5138799 w 12192000"/>
              <a:gd name="connsiteY35" fmla="*/ 303800 h 1163932"/>
              <a:gd name="connsiteX36" fmla="*/ 5259695 w 12192000"/>
              <a:gd name="connsiteY36" fmla="*/ 330476 h 1163932"/>
              <a:gd name="connsiteX37" fmla="*/ 5359642 w 12192000"/>
              <a:gd name="connsiteY37" fmla="*/ 340575 h 1163932"/>
              <a:gd name="connsiteX38" fmla="*/ 5372918 w 12192000"/>
              <a:gd name="connsiteY38" fmla="*/ 336834 h 1163932"/>
              <a:gd name="connsiteX39" fmla="*/ 5396084 w 12192000"/>
              <a:gd name="connsiteY39" fmla="*/ 328268 h 1163932"/>
              <a:gd name="connsiteX40" fmla="*/ 5414292 w 12192000"/>
              <a:gd name="connsiteY40" fmla="*/ 320863 h 1163932"/>
              <a:gd name="connsiteX41" fmla="*/ 5487276 w 12192000"/>
              <a:gd name="connsiteY41" fmla="*/ 307350 h 1163932"/>
              <a:gd name="connsiteX42" fmla="*/ 5612716 w 12192000"/>
              <a:gd name="connsiteY42" fmla="*/ 308118 h 1163932"/>
              <a:gd name="connsiteX43" fmla="*/ 5864813 w 12192000"/>
              <a:gd name="connsiteY43" fmla="*/ 257852 h 1163932"/>
              <a:gd name="connsiteX44" fmla="*/ 6151392 w 12192000"/>
              <a:gd name="connsiteY44" fmla="*/ 225732 h 1163932"/>
              <a:gd name="connsiteX45" fmla="*/ 6209396 w 12192000"/>
              <a:gd name="connsiteY45" fmla="*/ 220469 h 1163932"/>
              <a:gd name="connsiteX46" fmla="*/ 6269898 w 12192000"/>
              <a:gd name="connsiteY46" fmla="*/ 226300 h 1163932"/>
              <a:gd name="connsiteX47" fmla="*/ 6297029 w 12192000"/>
              <a:gd name="connsiteY47" fmla="*/ 224230 h 1163932"/>
              <a:gd name="connsiteX48" fmla="*/ 6352373 w 12192000"/>
              <a:gd name="connsiteY48" fmla="*/ 209161 h 1163932"/>
              <a:gd name="connsiteX49" fmla="*/ 6353759 w 12192000"/>
              <a:gd name="connsiteY49" fmla="*/ 209135 h 1163932"/>
              <a:gd name="connsiteX50" fmla="*/ 6363346 w 12192000"/>
              <a:gd name="connsiteY50" fmla="*/ 196700 h 1163932"/>
              <a:gd name="connsiteX51" fmla="*/ 6400681 w 12192000"/>
              <a:gd name="connsiteY51" fmla="*/ 204402 h 1163932"/>
              <a:gd name="connsiteX52" fmla="*/ 6402041 w 12192000"/>
              <a:gd name="connsiteY52" fmla="*/ 207073 h 1163932"/>
              <a:gd name="connsiteX53" fmla="*/ 6424912 w 12192000"/>
              <a:gd name="connsiteY53" fmla="*/ 204940 h 1163932"/>
              <a:gd name="connsiteX54" fmla="*/ 6502019 w 12192000"/>
              <a:gd name="connsiteY54" fmla="*/ 198788 h 1163932"/>
              <a:gd name="connsiteX55" fmla="*/ 6518229 w 12192000"/>
              <a:gd name="connsiteY55" fmla="*/ 197839 h 1163932"/>
              <a:gd name="connsiteX56" fmla="*/ 6519089 w 12192000"/>
              <a:gd name="connsiteY56" fmla="*/ 198274 h 1163932"/>
              <a:gd name="connsiteX57" fmla="*/ 6561047 w 12192000"/>
              <a:gd name="connsiteY57" fmla="*/ 182276 h 1163932"/>
              <a:gd name="connsiteX58" fmla="*/ 6595639 w 12192000"/>
              <a:gd name="connsiteY58" fmla="*/ 174596 h 1163932"/>
              <a:gd name="connsiteX59" fmla="*/ 6692265 w 12192000"/>
              <a:gd name="connsiteY59" fmla="*/ 171261 h 1163932"/>
              <a:gd name="connsiteX60" fmla="*/ 6697219 w 12192000"/>
              <a:gd name="connsiteY60" fmla="*/ 171733 h 1163932"/>
              <a:gd name="connsiteX61" fmla="*/ 6713656 w 12192000"/>
              <a:gd name="connsiteY61" fmla="*/ 160032 h 1163932"/>
              <a:gd name="connsiteX62" fmla="*/ 6714383 w 12192000"/>
              <a:gd name="connsiteY62" fmla="*/ 156857 h 1163932"/>
              <a:gd name="connsiteX63" fmla="*/ 6774793 w 12192000"/>
              <a:gd name="connsiteY63" fmla="*/ 166145 h 1163932"/>
              <a:gd name="connsiteX64" fmla="*/ 6782112 w 12192000"/>
              <a:gd name="connsiteY64" fmla="*/ 161687 h 1163932"/>
              <a:gd name="connsiteX65" fmla="*/ 6822392 w 12192000"/>
              <a:gd name="connsiteY65" fmla="*/ 175020 h 1163932"/>
              <a:gd name="connsiteX66" fmla="*/ 6842719 w 12192000"/>
              <a:gd name="connsiteY66" fmla="*/ 178025 h 1163932"/>
              <a:gd name="connsiteX67" fmla="*/ 6878958 w 12192000"/>
              <a:gd name="connsiteY67" fmla="*/ 187256 h 1163932"/>
              <a:gd name="connsiteX68" fmla="*/ 6881972 w 12192000"/>
              <a:gd name="connsiteY68" fmla="*/ 184277 h 1163932"/>
              <a:gd name="connsiteX69" fmla="*/ 6889133 w 12192000"/>
              <a:gd name="connsiteY69" fmla="*/ 187492 h 1163932"/>
              <a:gd name="connsiteX70" fmla="*/ 6894439 w 12192000"/>
              <a:gd name="connsiteY70" fmla="*/ 184074 h 1163932"/>
              <a:gd name="connsiteX71" fmla="*/ 6900419 w 12192000"/>
              <a:gd name="connsiteY71" fmla="*/ 185342 h 1163932"/>
              <a:gd name="connsiteX72" fmla="*/ 6963220 w 12192000"/>
              <a:gd name="connsiteY72" fmla="*/ 173736 h 1163932"/>
              <a:gd name="connsiteX73" fmla="*/ 6976706 w 12192000"/>
              <a:gd name="connsiteY73" fmla="*/ 177326 h 1163932"/>
              <a:gd name="connsiteX74" fmla="*/ 6987064 w 12192000"/>
              <a:gd name="connsiteY74" fmla="*/ 166834 h 1163932"/>
              <a:gd name="connsiteX75" fmla="*/ 7030230 w 12192000"/>
              <a:gd name="connsiteY75" fmla="*/ 166147 h 1163932"/>
              <a:gd name="connsiteX76" fmla="*/ 7045014 w 12192000"/>
              <a:gd name="connsiteY76" fmla="*/ 175533 h 1163932"/>
              <a:gd name="connsiteX77" fmla="*/ 7058714 w 12192000"/>
              <a:gd name="connsiteY77" fmla="*/ 182424 h 1163932"/>
              <a:gd name="connsiteX78" fmla="*/ 7060499 w 12192000"/>
              <a:gd name="connsiteY78" fmla="*/ 182495 h 1163932"/>
              <a:gd name="connsiteX79" fmla="*/ 7078430 w 12192000"/>
              <a:gd name="connsiteY79" fmla="*/ 183225 h 1163932"/>
              <a:gd name="connsiteX80" fmla="*/ 7176563 w 12192000"/>
              <a:gd name="connsiteY80" fmla="*/ 179676 h 1163932"/>
              <a:gd name="connsiteX81" fmla="*/ 7205529 w 12192000"/>
              <a:gd name="connsiteY81" fmla="*/ 187443 h 1163932"/>
              <a:gd name="connsiteX82" fmla="*/ 7310118 w 12192000"/>
              <a:gd name="connsiteY82" fmla="*/ 169037 h 1163932"/>
              <a:gd name="connsiteX83" fmla="*/ 7673859 w 12192000"/>
              <a:gd name="connsiteY83" fmla="*/ 156768 h 1163932"/>
              <a:gd name="connsiteX84" fmla="*/ 7692748 w 12192000"/>
              <a:gd name="connsiteY84" fmla="*/ 167969 h 1163932"/>
              <a:gd name="connsiteX85" fmla="*/ 7756672 w 12192000"/>
              <a:gd name="connsiteY85" fmla="*/ 163804 h 1163932"/>
              <a:gd name="connsiteX86" fmla="*/ 7974189 w 12192000"/>
              <a:gd name="connsiteY86" fmla="*/ 161251 h 1163932"/>
              <a:gd name="connsiteX87" fmla="*/ 8101969 w 12192000"/>
              <a:gd name="connsiteY87" fmla="*/ 150927 h 1163932"/>
              <a:gd name="connsiteX88" fmla="*/ 8106826 w 12192000"/>
              <a:gd name="connsiteY88" fmla="*/ 146285 h 1163932"/>
              <a:gd name="connsiteX89" fmla="*/ 8162058 w 12192000"/>
              <a:gd name="connsiteY89" fmla="*/ 103136 h 1163932"/>
              <a:gd name="connsiteX90" fmla="*/ 8184568 w 12192000"/>
              <a:gd name="connsiteY90" fmla="*/ 100422 h 1163932"/>
              <a:gd name="connsiteX91" fmla="*/ 8228227 w 12192000"/>
              <a:gd name="connsiteY91" fmla="*/ 112404 h 1163932"/>
              <a:gd name="connsiteX92" fmla="*/ 8237963 w 12192000"/>
              <a:gd name="connsiteY92" fmla="*/ 113428 h 1163932"/>
              <a:gd name="connsiteX93" fmla="*/ 8248358 w 12192000"/>
              <a:gd name="connsiteY93" fmla="*/ 112494 h 1163932"/>
              <a:gd name="connsiteX94" fmla="*/ 8249309 w 12192000"/>
              <a:gd name="connsiteY94" fmla="*/ 113130 h 1163932"/>
              <a:gd name="connsiteX95" fmla="*/ 8249997 w 12192000"/>
              <a:gd name="connsiteY95" fmla="*/ 112347 h 1163932"/>
              <a:gd name="connsiteX96" fmla="*/ 8272162 w 12192000"/>
              <a:gd name="connsiteY96" fmla="*/ 110356 h 1163932"/>
              <a:gd name="connsiteX97" fmla="*/ 8292349 w 12192000"/>
              <a:gd name="connsiteY97" fmla="*/ 103912 h 1163932"/>
              <a:gd name="connsiteX98" fmla="*/ 8292491 w 12192000"/>
              <a:gd name="connsiteY98" fmla="*/ 103935 h 1163932"/>
              <a:gd name="connsiteX99" fmla="*/ 8307239 w 12192000"/>
              <a:gd name="connsiteY99" fmla="*/ 101023 h 1163932"/>
              <a:gd name="connsiteX100" fmla="*/ 8339282 w 12192000"/>
              <a:gd name="connsiteY100" fmla="*/ 115374 h 1163932"/>
              <a:gd name="connsiteX101" fmla="*/ 8346156 w 12192000"/>
              <a:gd name="connsiteY101" fmla="*/ 117659 h 1163932"/>
              <a:gd name="connsiteX102" fmla="*/ 8346467 w 12192000"/>
              <a:gd name="connsiteY102" fmla="*/ 117456 h 1163932"/>
              <a:gd name="connsiteX103" fmla="*/ 8354069 w 12192000"/>
              <a:gd name="connsiteY103" fmla="*/ 119374 h 1163932"/>
              <a:gd name="connsiteX104" fmla="*/ 8358687 w 12192000"/>
              <a:gd name="connsiteY104" fmla="*/ 121825 h 1163932"/>
              <a:gd name="connsiteX105" fmla="*/ 8433385 w 12192000"/>
              <a:gd name="connsiteY105" fmla="*/ 106101 h 1163932"/>
              <a:gd name="connsiteX106" fmla="*/ 8533779 w 12192000"/>
              <a:gd name="connsiteY106" fmla="*/ 104806 h 1163932"/>
              <a:gd name="connsiteX107" fmla="*/ 8632833 w 12192000"/>
              <a:gd name="connsiteY107" fmla="*/ 106964 h 1163932"/>
              <a:gd name="connsiteX108" fmla="*/ 8668523 w 12192000"/>
              <a:gd name="connsiteY108" fmla="*/ 109411 h 1163932"/>
              <a:gd name="connsiteX109" fmla="*/ 8732893 w 12192000"/>
              <a:gd name="connsiteY109" fmla="*/ 106423 h 1163932"/>
              <a:gd name="connsiteX110" fmla="*/ 8764071 w 12192000"/>
              <a:gd name="connsiteY110" fmla="*/ 101019 h 1163932"/>
              <a:gd name="connsiteX111" fmla="*/ 8767004 w 12192000"/>
              <a:gd name="connsiteY111" fmla="*/ 97951 h 1163932"/>
              <a:gd name="connsiteX112" fmla="*/ 8772553 w 12192000"/>
              <a:gd name="connsiteY112" fmla="*/ 96746 h 1163932"/>
              <a:gd name="connsiteX113" fmla="*/ 8787201 w 12192000"/>
              <a:gd name="connsiteY113" fmla="*/ 98465 h 1163932"/>
              <a:gd name="connsiteX114" fmla="*/ 8792624 w 12192000"/>
              <a:gd name="connsiteY114" fmla="*/ 99935 h 1163932"/>
              <a:gd name="connsiteX115" fmla="*/ 8800741 w 12192000"/>
              <a:gd name="connsiteY115" fmla="*/ 100329 h 1163932"/>
              <a:gd name="connsiteX116" fmla="*/ 8800966 w 12192000"/>
              <a:gd name="connsiteY116" fmla="*/ 100077 h 1163932"/>
              <a:gd name="connsiteX117" fmla="*/ 8808513 w 12192000"/>
              <a:gd name="connsiteY117" fmla="*/ 100962 h 1163932"/>
              <a:gd name="connsiteX118" fmla="*/ 8845110 w 12192000"/>
              <a:gd name="connsiteY118" fmla="*/ 108611 h 1163932"/>
              <a:gd name="connsiteX119" fmla="*/ 8917529 w 12192000"/>
              <a:gd name="connsiteY119" fmla="*/ 82805 h 1163932"/>
              <a:gd name="connsiteX120" fmla="*/ 9026654 w 12192000"/>
              <a:gd name="connsiteY120" fmla="*/ 99852 h 1163932"/>
              <a:gd name="connsiteX121" fmla="*/ 9088505 w 12192000"/>
              <a:gd name="connsiteY121" fmla="*/ 119434 h 1163932"/>
              <a:gd name="connsiteX122" fmla="*/ 9203241 w 12192000"/>
              <a:gd name="connsiteY122" fmla="*/ 118145 h 1163932"/>
              <a:gd name="connsiteX123" fmla="*/ 9415584 w 12192000"/>
              <a:gd name="connsiteY123" fmla="*/ 163588 h 1163932"/>
              <a:gd name="connsiteX124" fmla="*/ 9505102 w 12192000"/>
              <a:gd name="connsiteY124" fmla="*/ 147474 h 1163932"/>
              <a:gd name="connsiteX125" fmla="*/ 9643040 w 12192000"/>
              <a:gd name="connsiteY125" fmla="*/ 164665 h 1163932"/>
              <a:gd name="connsiteX126" fmla="*/ 9762999 w 12192000"/>
              <a:gd name="connsiteY126" fmla="*/ 169055 h 1163932"/>
              <a:gd name="connsiteX127" fmla="*/ 9776183 w 12192000"/>
              <a:gd name="connsiteY127" fmla="*/ 168623 h 1163932"/>
              <a:gd name="connsiteX128" fmla="*/ 9780532 w 12192000"/>
              <a:gd name="connsiteY128" fmla="*/ 162255 h 1163932"/>
              <a:gd name="connsiteX129" fmla="*/ 9824924 w 12192000"/>
              <a:gd name="connsiteY129" fmla="*/ 158079 h 1163932"/>
              <a:gd name="connsiteX130" fmla="*/ 9910588 w 12192000"/>
              <a:gd name="connsiteY130" fmla="*/ 160759 h 1163932"/>
              <a:gd name="connsiteX131" fmla="*/ 9924173 w 12192000"/>
              <a:gd name="connsiteY131" fmla="*/ 165023 h 1163932"/>
              <a:gd name="connsiteX132" fmla="*/ 10010969 w 12192000"/>
              <a:gd name="connsiteY132" fmla="*/ 162234 h 1163932"/>
              <a:gd name="connsiteX133" fmla="*/ 10070699 w 12192000"/>
              <a:gd name="connsiteY133" fmla="*/ 164286 h 1163932"/>
              <a:gd name="connsiteX134" fmla="*/ 10083825 w 12192000"/>
              <a:gd name="connsiteY134" fmla="*/ 168444 h 1163932"/>
              <a:gd name="connsiteX135" fmla="*/ 10097932 w 12192000"/>
              <a:gd name="connsiteY135" fmla="*/ 161160 h 1163932"/>
              <a:gd name="connsiteX136" fmla="*/ 10101779 w 12192000"/>
              <a:gd name="connsiteY136" fmla="*/ 155488 h 1163932"/>
              <a:gd name="connsiteX137" fmla="*/ 10149437 w 12192000"/>
              <a:gd name="connsiteY137" fmla="*/ 158598 h 1163932"/>
              <a:gd name="connsiteX138" fmla="*/ 10155104 w 12192000"/>
              <a:gd name="connsiteY138" fmla="*/ 158045 h 1163932"/>
              <a:gd name="connsiteX139" fmla="*/ 10250982 w 12192000"/>
              <a:gd name="connsiteY139" fmla="*/ 135074 h 1163932"/>
              <a:gd name="connsiteX140" fmla="*/ 10343301 w 12192000"/>
              <a:gd name="connsiteY140" fmla="*/ 97316 h 1163932"/>
              <a:gd name="connsiteX141" fmla="*/ 10366625 w 12192000"/>
              <a:gd name="connsiteY141" fmla="*/ 85860 h 1163932"/>
              <a:gd name="connsiteX142" fmla="*/ 10433505 w 12192000"/>
              <a:gd name="connsiteY142" fmla="*/ 71432 h 1163932"/>
              <a:gd name="connsiteX143" fmla="*/ 10547510 w 12192000"/>
              <a:gd name="connsiteY143" fmla="*/ 53678 h 1163932"/>
              <a:gd name="connsiteX144" fmla="*/ 10588150 w 12192000"/>
              <a:gd name="connsiteY144" fmla="*/ 38719 h 1163932"/>
              <a:gd name="connsiteX145" fmla="*/ 10589457 w 12192000"/>
              <a:gd name="connsiteY145" fmla="*/ 31728 h 1163932"/>
              <a:gd name="connsiteX146" fmla="*/ 10699976 w 12192000"/>
              <a:gd name="connsiteY146" fmla="*/ 49777 h 1163932"/>
              <a:gd name="connsiteX147" fmla="*/ 10812237 w 12192000"/>
              <a:gd name="connsiteY147" fmla="*/ 52759 h 1163932"/>
              <a:gd name="connsiteX148" fmla="*/ 10869837 w 12192000"/>
              <a:gd name="connsiteY148" fmla="*/ 72227 h 1163932"/>
              <a:gd name="connsiteX149" fmla="*/ 10881770 w 12192000"/>
              <a:gd name="connsiteY149" fmla="*/ 80104 h 1163932"/>
              <a:gd name="connsiteX150" fmla="*/ 10896899 w 12192000"/>
              <a:gd name="connsiteY150" fmla="*/ 77163 h 1163932"/>
              <a:gd name="connsiteX151" fmla="*/ 10901748 w 12192000"/>
              <a:gd name="connsiteY151" fmla="*/ 72784 h 1163932"/>
              <a:gd name="connsiteX152" fmla="*/ 10947419 w 12192000"/>
              <a:gd name="connsiteY152" fmla="*/ 89748 h 1163932"/>
              <a:gd name="connsiteX153" fmla="*/ 10953034 w 12192000"/>
              <a:gd name="connsiteY153" fmla="*/ 90870 h 1163932"/>
              <a:gd name="connsiteX154" fmla="*/ 10992070 w 12192000"/>
              <a:gd name="connsiteY154" fmla="*/ 95273 h 1163932"/>
              <a:gd name="connsiteX155" fmla="*/ 11112372 w 12192000"/>
              <a:gd name="connsiteY155" fmla="*/ 88679 h 1163932"/>
              <a:gd name="connsiteX156" fmla="*/ 11147719 w 12192000"/>
              <a:gd name="connsiteY156" fmla="*/ 86992 h 1163932"/>
              <a:gd name="connsiteX157" fmla="*/ 11172617 w 12192000"/>
              <a:gd name="connsiteY157" fmla="*/ 82697 h 1163932"/>
              <a:gd name="connsiteX158" fmla="*/ 11240397 w 12192000"/>
              <a:gd name="connsiteY158" fmla="*/ 88262 h 1163932"/>
              <a:gd name="connsiteX159" fmla="*/ 11270034 w 12192000"/>
              <a:gd name="connsiteY159" fmla="*/ 98379 h 1163932"/>
              <a:gd name="connsiteX160" fmla="*/ 11293091 w 12192000"/>
              <a:gd name="connsiteY160" fmla="*/ 98474 h 1163932"/>
              <a:gd name="connsiteX161" fmla="*/ 11310949 w 12192000"/>
              <a:gd name="connsiteY161" fmla="*/ 104274 h 1163932"/>
              <a:gd name="connsiteX162" fmla="*/ 11345279 w 12192000"/>
              <a:gd name="connsiteY162" fmla="*/ 101883 h 1163932"/>
              <a:gd name="connsiteX163" fmla="*/ 11354597 w 12192000"/>
              <a:gd name="connsiteY163" fmla="*/ 104385 h 1163932"/>
              <a:gd name="connsiteX164" fmla="*/ 11367725 w 12192000"/>
              <a:gd name="connsiteY164" fmla="*/ 104431 h 1163932"/>
              <a:gd name="connsiteX165" fmla="*/ 11399832 w 12192000"/>
              <a:gd name="connsiteY165" fmla="*/ 117048 h 1163932"/>
              <a:gd name="connsiteX166" fmla="*/ 11487595 w 12192000"/>
              <a:gd name="connsiteY166" fmla="*/ 158754 h 1163932"/>
              <a:gd name="connsiteX167" fmla="*/ 11590850 w 12192000"/>
              <a:gd name="connsiteY167" fmla="*/ 244984 h 1163932"/>
              <a:gd name="connsiteX168" fmla="*/ 11736204 w 12192000"/>
              <a:gd name="connsiteY168" fmla="*/ 283941 h 1163932"/>
              <a:gd name="connsiteX169" fmla="*/ 11760331 w 12192000"/>
              <a:gd name="connsiteY169" fmla="*/ 298368 h 1163932"/>
              <a:gd name="connsiteX170" fmla="*/ 11819139 w 12192000"/>
              <a:gd name="connsiteY170" fmla="*/ 310575 h 1163932"/>
              <a:gd name="connsiteX171" fmla="*/ 11821967 w 12192000"/>
              <a:gd name="connsiteY171" fmla="*/ 312222 h 1163932"/>
              <a:gd name="connsiteX172" fmla="*/ 11847125 w 12192000"/>
              <a:gd name="connsiteY172" fmla="*/ 303833 h 1163932"/>
              <a:gd name="connsiteX173" fmla="*/ 11980134 w 12192000"/>
              <a:gd name="connsiteY173" fmla="*/ 328343 h 1163932"/>
              <a:gd name="connsiteX174" fmla="*/ 12174576 w 12192000"/>
              <a:gd name="connsiteY174" fmla="*/ 382540 h 1163932"/>
              <a:gd name="connsiteX175" fmla="*/ 12192000 w 12192000"/>
              <a:gd name="connsiteY175" fmla="*/ 385665 h 1163932"/>
              <a:gd name="connsiteX176" fmla="*/ 12192000 w 12192000"/>
              <a:gd name="connsiteY176" fmla="*/ 1163932 h 1163932"/>
              <a:gd name="connsiteX177" fmla="*/ 0 w 12192000"/>
              <a:gd name="connsiteY177" fmla="*/ 1163932 h 1163932"/>
              <a:gd name="connsiteX178" fmla="*/ 0 w 12192000"/>
              <a:gd name="connsiteY178" fmla="*/ 489977 h 1163932"/>
              <a:gd name="connsiteX179" fmla="*/ 5331 w 12192000"/>
              <a:gd name="connsiteY179" fmla="*/ 489229 h 1163932"/>
              <a:gd name="connsiteX180" fmla="*/ 39902 w 12192000"/>
              <a:gd name="connsiteY180" fmla="*/ 478716 h 1163932"/>
              <a:gd name="connsiteX181" fmla="*/ 117880 w 12192000"/>
              <a:gd name="connsiteY181" fmla="*/ 427388 h 1163932"/>
              <a:gd name="connsiteX182" fmla="*/ 238140 w 12192000"/>
              <a:gd name="connsiteY182" fmla="*/ 385729 h 1163932"/>
              <a:gd name="connsiteX183" fmla="*/ 249589 w 12192000"/>
              <a:gd name="connsiteY183" fmla="*/ 385949 h 1163932"/>
              <a:gd name="connsiteX184" fmla="*/ 296963 w 12192000"/>
              <a:gd name="connsiteY184" fmla="*/ 362534 h 1163932"/>
              <a:gd name="connsiteX185" fmla="*/ 339235 w 12192000"/>
              <a:gd name="connsiteY185" fmla="*/ 330857 h 1163932"/>
              <a:gd name="connsiteX186" fmla="*/ 447152 w 12192000"/>
              <a:gd name="connsiteY186" fmla="*/ 333855 h 1163932"/>
              <a:gd name="connsiteX187" fmla="*/ 475247 w 12192000"/>
              <a:gd name="connsiteY187" fmla="*/ 343146 h 1163932"/>
              <a:gd name="connsiteX188" fmla="*/ 477967 w 12192000"/>
              <a:gd name="connsiteY188" fmla="*/ 344392 h 1163932"/>
              <a:gd name="connsiteX189" fmla="*/ 527683 w 12192000"/>
              <a:gd name="connsiteY189" fmla="*/ 339655 h 1163932"/>
              <a:gd name="connsiteX190" fmla="*/ 703732 w 12192000"/>
              <a:gd name="connsiteY190" fmla="*/ 323031 h 1163932"/>
              <a:gd name="connsiteX191" fmla="*/ 853391 w 12192000"/>
              <a:gd name="connsiteY191" fmla="*/ 310023 h 1163932"/>
              <a:gd name="connsiteX192" fmla="*/ 925332 w 12192000"/>
              <a:gd name="connsiteY192" fmla="*/ 305118 h 1163932"/>
              <a:gd name="connsiteX193" fmla="*/ 941286 w 12192000"/>
              <a:gd name="connsiteY193" fmla="*/ 295364 h 1163932"/>
              <a:gd name="connsiteX194" fmla="*/ 950845 w 12192000"/>
              <a:gd name="connsiteY194" fmla="*/ 293027 h 1163932"/>
              <a:gd name="connsiteX195" fmla="*/ 953292 w 12192000"/>
              <a:gd name="connsiteY195" fmla="*/ 287324 h 1163932"/>
              <a:gd name="connsiteX196" fmla="*/ 967499 w 12192000"/>
              <a:gd name="connsiteY196" fmla="*/ 280192 h 1163932"/>
              <a:gd name="connsiteX197" fmla="*/ 985161 w 12192000"/>
              <a:gd name="connsiteY197" fmla="*/ 277297 h 1163932"/>
              <a:gd name="connsiteX198" fmla="*/ 1069267 w 12192000"/>
              <a:gd name="connsiteY198" fmla="*/ 269198 h 1163932"/>
              <a:gd name="connsiteX199" fmla="*/ 1138407 w 12192000"/>
              <a:gd name="connsiteY199" fmla="*/ 252999 h 1163932"/>
              <a:gd name="connsiteX200" fmla="*/ 1164931 w 12192000"/>
              <a:gd name="connsiteY200" fmla="*/ 245054 h 1163932"/>
              <a:gd name="connsiteX201" fmla="*/ 1211622 w 12192000"/>
              <a:gd name="connsiteY201" fmla="*/ 227108 h 1163932"/>
              <a:gd name="connsiteX202" fmla="*/ 1274567 w 12192000"/>
              <a:gd name="connsiteY202" fmla="*/ 209812 h 1163932"/>
              <a:gd name="connsiteX203" fmla="*/ 1325029 w 12192000"/>
              <a:gd name="connsiteY203" fmla="*/ 214369 h 1163932"/>
              <a:gd name="connsiteX204" fmla="*/ 1356805 w 12192000"/>
              <a:gd name="connsiteY204" fmla="*/ 210054 h 1163932"/>
              <a:gd name="connsiteX205" fmla="*/ 1468752 w 12192000"/>
              <a:gd name="connsiteY205" fmla="*/ 221036 h 1163932"/>
              <a:gd name="connsiteX206" fmla="*/ 1650750 w 12192000"/>
              <a:gd name="connsiteY206" fmla="*/ 171522 h 1163932"/>
              <a:gd name="connsiteX207" fmla="*/ 1655056 w 12192000"/>
              <a:gd name="connsiteY207" fmla="*/ 178538 h 1163932"/>
              <a:gd name="connsiteX208" fmla="*/ 1683220 w 12192000"/>
              <a:gd name="connsiteY208" fmla="*/ 176084 h 1163932"/>
              <a:gd name="connsiteX209" fmla="*/ 1685599 w 12192000"/>
              <a:gd name="connsiteY209" fmla="*/ 171820 h 1163932"/>
              <a:gd name="connsiteX210" fmla="*/ 1689230 w 12192000"/>
              <a:gd name="connsiteY210" fmla="*/ 171091 h 1163932"/>
              <a:gd name="connsiteX211" fmla="*/ 1691052 w 12192000"/>
              <a:gd name="connsiteY211" fmla="*/ 175010 h 1163932"/>
              <a:gd name="connsiteX212" fmla="*/ 1735783 w 12192000"/>
              <a:gd name="connsiteY212" fmla="*/ 183832 h 1163932"/>
              <a:gd name="connsiteX213" fmla="*/ 1797102 w 12192000"/>
              <a:gd name="connsiteY213" fmla="*/ 188721 h 1163932"/>
              <a:gd name="connsiteX214" fmla="*/ 1845638 w 12192000"/>
              <a:gd name="connsiteY214" fmla="*/ 170206 h 1163932"/>
              <a:gd name="connsiteX215" fmla="*/ 1848980 w 12192000"/>
              <a:gd name="connsiteY215" fmla="*/ 173948 h 1163932"/>
              <a:gd name="connsiteX216" fmla="*/ 1880587 w 12192000"/>
              <a:gd name="connsiteY216" fmla="*/ 171938 h 1163932"/>
              <a:gd name="connsiteX217" fmla="*/ 1995803 w 12192000"/>
              <a:gd name="connsiteY217" fmla="*/ 138279 h 1163932"/>
              <a:gd name="connsiteX218" fmla="*/ 2057448 w 12192000"/>
              <a:gd name="connsiteY218" fmla="*/ 135082 h 1163932"/>
              <a:gd name="connsiteX219" fmla="*/ 2119088 w 12192000"/>
              <a:gd name="connsiteY219" fmla="*/ 119940 h 1163932"/>
              <a:gd name="connsiteX220" fmla="*/ 2138831 w 12192000"/>
              <a:gd name="connsiteY220" fmla="*/ 122626 h 1163932"/>
              <a:gd name="connsiteX221" fmla="*/ 2174180 w 12192000"/>
              <a:gd name="connsiteY221" fmla="*/ 117121 h 1163932"/>
              <a:gd name="connsiteX222" fmla="*/ 2214259 w 12192000"/>
              <a:gd name="connsiteY222" fmla="*/ 116974 h 1163932"/>
              <a:gd name="connsiteX223" fmla="*/ 2264911 w 12192000"/>
              <a:gd name="connsiteY223" fmla="*/ 108071 h 1163932"/>
              <a:gd name="connsiteX224" fmla="*/ 2298963 w 12192000"/>
              <a:gd name="connsiteY224" fmla="*/ 107788 h 1163932"/>
              <a:gd name="connsiteX225" fmla="*/ 2454058 w 12192000"/>
              <a:gd name="connsiteY225" fmla="*/ 73698 h 1163932"/>
              <a:gd name="connsiteX226" fmla="*/ 2534188 w 12192000"/>
              <a:gd name="connsiteY226" fmla="*/ 70162 h 1163932"/>
              <a:gd name="connsiteX227" fmla="*/ 2616912 w 12192000"/>
              <a:gd name="connsiteY227" fmla="*/ 51189 h 1163932"/>
              <a:gd name="connsiteX228" fmla="*/ 2698592 w 12192000"/>
              <a:gd name="connsiteY228" fmla="*/ 42305 h 1163932"/>
              <a:gd name="connsiteX229" fmla="*/ 2891953 w 12192000"/>
              <a:gd name="connsiteY229" fmla="*/ 34973 h 1163932"/>
              <a:gd name="connsiteX230" fmla="*/ 2955508 w 12192000"/>
              <a:gd name="connsiteY230" fmla="*/ 929 h 1163932"/>
              <a:gd name="connsiteX0" fmla="*/ 2891953 w 12192000"/>
              <a:gd name="connsiteY0" fmla="*/ 33056 h 1162015"/>
              <a:gd name="connsiteX1" fmla="*/ 2973472 w 12192000"/>
              <a:gd name="connsiteY1" fmla="*/ 452 h 1162015"/>
              <a:gd name="connsiteX2" fmla="*/ 3052621 w 12192000"/>
              <a:gd name="connsiteY2" fmla="*/ 12113 h 1162015"/>
              <a:gd name="connsiteX3" fmla="*/ 3145220 w 12192000"/>
              <a:gd name="connsiteY3" fmla="*/ 14360 h 1162015"/>
              <a:gd name="connsiteX4" fmla="*/ 3233309 w 12192000"/>
              <a:gd name="connsiteY4" fmla="*/ 7051 h 1162015"/>
              <a:gd name="connsiteX5" fmla="*/ 3320851 w 12192000"/>
              <a:gd name="connsiteY5" fmla="*/ 16985 h 1162015"/>
              <a:gd name="connsiteX6" fmla="*/ 3394552 w 12192000"/>
              <a:gd name="connsiteY6" fmla="*/ 36362 h 1162015"/>
              <a:gd name="connsiteX7" fmla="*/ 3462252 w 12192000"/>
              <a:gd name="connsiteY7" fmla="*/ 66729 h 1162015"/>
              <a:gd name="connsiteX8" fmla="*/ 3504799 w 12192000"/>
              <a:gd name="connsiteY8" fmla="*/ 91446 h 1162015"/>
              <a:gd name="connsiteX9" fmla="*/ 3568807 w 12192000"/>
              <a:gd name="connsiteY9" fmla="*/ 82640 h 1162015"/>
              <a:gd name="connsiteX10" fmla="*/ 3571993 w 12192000"/>
              <a:gd name="connsiteY10" fmla="*/ 85188 h 1162015"/>
              <a:gd name="connsiteX11" fmla="*/ 3590879 w 12192000"/>
              <a:gd name="connsiteY11" fmla="*/ 98198 h 1162015"/>
              <a:gd name="connsiteX12" fmla="*/ 3623973 w 12192000"/>
              <a:gd name="connsiteY12" fmla="*/ 91167 h 1162015"/>
              <a:gd name="connsiteX13" fmla="*/ 3636728 w 12192000"/>
              <a:gd name="connsiteY13" fmla="*/ 96102 h 1162015"/>
              <a:gd name="connsiteX14" fmla="*/ 3676976 w 12192000"/>
              <a:gd name="connsiteY14" fmla="*/ 94683 h 1162015"/>
              <a:gd name="connsiteX15" fmla="*/ 3722653 w 12192000"/>
              <a:gd name="connsiteY15" fmla="*/ 113446 h 1162015"/>
              <a:gd name="connsiteX16" fmla="*/ 3775112 w 12192000"/>
              <a:gd name="connsiteY16" fmla="*/ 97053 h 1162015"/>
              <a:gd name="connsiteX17" fmla="*/ 3932956 w 12192000"/>
              <a:gd name="connsiteY17" fmla="*/ 120420 h 1162015"/>
              <a:gd name="connsiteX18" fmla="*/ 4100593 w 12192000"/>
              <a:gd name="connsiteY18" fmla="*/ 161917 h 1162015"/>
              <a:gd name="connsiteX19" fmla="*/ 4316364 w 12192000"/>
              <a:gd name="connsiteY19" fmla="*/ 175536 h 1162015"/>
              <a:gd name="connsiteX20" fmla="*/ 4387387 w 12192000"/>
              <a:gd name="connsiteY20" fmla="*/ 162443 h 1162015"/>
              <a:gd name="connsiteX21" fmla="*/ 4427957 w 12192000"/>
              <a:gd name="connsiteY21" fmla="*/ 175609 h 1162015"/>
              <a:gd name="connsiteX22" fmla="*/ 4502291 w 12192000"/>
              <a:gd name="connsiteY22" fmla="*/ 186280 h 1162015"/>
              <a:gd name="connsiteX23" fmla="*/ 4600771 w 12192000"/>
              <a:gd name="connsiteY23" fmla="*/ 210226 h 1162015"/>
              <a:gd name="connsiteX24" fmla="*/ 4644102 w 12192000"/>
              <a:gd name="connsiteY24" fmla="*/ 208446 h 1162015"/>
              <a:gd name="connsiteX25" fmla="*/ 4652752 w 12192000"/>
              <a:gd name="connsiteY25" fmla="*/ 208985 h 1162015"/>
              <a:gd name="connsiteX26" fmla="*/ 4652896 w 12192000"/>
              <a:gd name="connsiteY26" fmla="*/ 209369 h 1162015"/>
              <a:gd name="connsiteX27" fmla="*/ 4685303 w 12192000"/>
              <a:gd name="connsiteY27" fmla="*/ 211022 h 1162015"/>
              <a:gd name="connsiteX28" fmla="*/ 4690886 w 12192000"/>
              <a:gd name="connsiteY28" fmla="*/ 213850 h 1162015"/>
              <a:gd name="connsiteX29" fmla="*/ 4725430 w 12192000"/>
              <a:gd name="connsiteY29" fmla="*/ 236815 h 1162015"/>
              <a:gd name="connsiteX30" fmla="*/ 4800051 w 12192000"/>
              <a:gd name="connsiteY30" fmla="*/ 229182 h 1162015"/>
              <a:gd name="connsiteX31" fmla="*/ 4875115 w 12192000"/>
              <a:gd name="connsiteY31" fmla="*/ 262433 h 1162015"/>
              <a:gd name="connsiteX32" fmla="*/ 4936450 w 12192000"/>
              <a:gd name="connsiteY32" fmla="*/ 278985 h 1162015"/>
              <a:gd name="connsiteX33" fmla="*/ 5030961 w 12192000"/>
              <a:gd name="connsiteY33" fmla="*/ 303995 h 1162015"/>
              <a:gd name="connsiteX34" fmla="*/ 5082734 w 12192000"/>
              <a:gd name="connsiteY34" fmla="*/ 306664 h 1162015"/>
              <a:gd name="connsiteX35" fmla="*/ 5138799 w 12192000"/>
              <a:gd name="connsiteY35" fmla="*/ 301883 h 1162015"/>
              <a:gd name="connsiteX36" fmla="*/ 5259695 w 12192000"/>
              <a:gd name="connsiteY36" fmla="*/ 328559 h 1162015"/>
              <a:gd name="connsiteX37" fmla="*/ 5359642 w 12192000"/>
              <a:gd name="connsiteY37" fmla="*/ 338658 h 1162015"/>
              <a:gd name="connsiteX38" fmla="*/ 5372918 w 12192000"/>
              <a:gd name="connsiteY38" fmla="*/ 334917 h 1162015"/>
              <a:gd name="connsiteX39" fmla="*/ 5396084 w 12192000"/>
              <a:gd name="connsiteY39" fmla="*/ 326351 h 1162015"/>
              <a:gd name="connsiteX40" fmla="*/ 5414292 w 12192000"/>
              <a:gd name="connsiteY40" fmla="*/ 318946 h 1162015"/>
              <a:gd name="connsiteX41" fmla="*/ 5487276 w 12192000"/>
              <a:gd name="connsiteY41" fmla="*/ 305433 h 1162015"/>
              <a:gd name="connsiteX42" fmla="*/ 5612716 w 12192000"/>
              <a:gd name="connsiteY42" fmla="*/ 306201 h 1162015"/>
              <a:gd name="connsiteX43" fmla="*/ 5864813 w 12192000"/>
              <a:gd name="connsiteY43" fmla="*/ 255935 h 1162015"/>
              <a:gd name="connsiteX44" fmla="*/ 6151392 w 12192000"/>
              <a:gd name="connsiteY44" fmla="*/ 223815 h 1162015"/>
              <a:gd name="connsiteX45" fmla="*/ 6209396 w 12192000"/>
              <a:gd name="connsiteY45" fmla="*/ 218552 h 1162015"/>
              <a:gd name="connsiteX46" fmla="*/ 6269898 w 12192000"/>
              <a:gd name="connsiteY46" fmla="*/ 224383 h 1162015"/>
              <a:gd name="connsiteX47" fmla="*/ 6297029 w 12192000"/>
              <a:gd name="connsiteY47" fmla="*/ 222313 h 1162015"/>
              <a:gd name="connsiteX48" fmla="*/ 6352373 w 12192000"/>
              <a:gd name="connsiteY48" fmla="*/ 207244 h 1162015"/>
              <a:gd name="connsiteX49" fmla="*/ 6353759 w 12192000"/>
              <a:gd name="connsiteY49" fmla="*/ 207218 h 1162015"/>
              <a:gd name="connsiteX50" fmla="*/ 6363346 w 12192000"/>
              <a:gd name="connsiteY50" fmla="*/ 194783 h 1162015"/>
              <a:gd name="connsiteX51" fmla="*/ 6400681 w 12192000"/>
              <a:gd name="connsiteY51" fmla="*/ 202485 h 1162015"/>
              <a:gd name="connsiteX52" fmla="*/ 6402041 w 12192000"/>
              <a:gd name="connsiteY52" fmla="*/ 205156 h 1162015"/>
              <a:gd name="connsiteX53" fmla="*/ 6424912 w 12192000"/>
              <a:gd name="connsiteY53" fmla="*/ 203023 h 1162015"/>
              <a:gd name="connsiteX54" fmla="*/ 6502019 w 12192000"/>
              <a:gd name="connsiteY54" fmla="*/ 196871 h 1162015"/>
              <a:gd name="connsiteX55" fmla="*/ 6518229 w 12192000"/>
              <a:gd name="connsiteY55" fmla="*/ 195922 h 1162015"/>
              <a:gd name="connsiteX56" fmla="*/ 6519089 w 12192000"/>
              <a:gd name="connsiteY56" fmla="*/ 196357 h 1162015"/>
              <a:gd name="connsiteX57" fmla="*/ 6561047 w 12192000"/>
              <a:gd name="connsiteY57" fmla="*/ 180359 h 1162015"/>
              <a:gd name="connsiteX58" fmla="*/ 6595639 w 12192000"/>
              <a:gd name="connsiteY58" fmla="*/ 172679 h 1162015"/>
              <a:gd name="connsiteX59" fmla="*/ 6692265 w 12192000"/>
              <a:gd name="connsiteY59" fmla="*/ 169344 h 1162015"/>
              <a:gd name="connsiteX60" fmla="*/ 6697219 w 12192000"/>
              <a:gd name="connsiteY60" fmla="*/ 169816 h 1162015"/>
              <a:gd name="connsiteX61" fmla="*/ 6713656 w 12192000"/>
              <a:gd name="connsiteY61" fmla="*/ 158115 h 1162015"/>
              <a:gd name="connsiteX62" fmla="*/ 6714383 w 12192000"/>
              <a:gd name="connsiteY62" fmla="*/ 154940 h 1162015"/>
              <a:gd name="connsiteX63" fmla="*/ 6774793 w 12192000"/>
              <a:gd name="connsiteY63" fmla="*/ 164228 h 1162015"/>
              <a:gd name="connsiteX64" fmla="*/ 6782112 w 12192000"/>
              <a:gd name="connsiteY64" fmla="*/ 159770 h 1162015"/>
              <a:gd name="connsiteX65" fmla="*/ 6822392 w 12192000"/>
              <a:gd name="connsiteY65" fmla="*/ 173103 h 1162015"/>
              <a:gd name="connsiteX66" fmla="*/ 6842719 w 12192000"/>
              <a:gd name="connsiteY66" fmla="*/ 176108 h 1162015"/>
              <a:gd name="connsiteX67" fmla="*/ 6878958 w 12192000"/>
              <a:gd name="connsiteY67" fmla="*/ 185339 h 1162015"/>
              <a:gd name="connsiteX68" fmla="*/ 6881972 w 12192000"/>
              <a:gd name="connsiteY68" fmla="*/ 182360 h 1162015"/>
              <a:gd name="connsiteX69" fmla="*/ 6889133 w 12192000"/>
              <a:gd name="connsiteY69" fmla="*/ 185575 h 1162015"/>
              <a:gd name="connsiteX70" fmla="*/ 6894439 w 12192000"/>
              <a:gd name="connsiteY70" fmla="*/ 182157 h 1162015"/>
              <a:gd name="connsiteX71" fmla="*/ 6900419 w 12192000"/>
              <a:gd name="connsiteY71" fmla="*/ 183425 h 1162015"/>
              <a:gd name="connsiteX72" fmla="*/ 6963220 w 12192000"/>
              <a:gd name="connsiteY72" fmla="*/ 171819 h 1162015"/>
              <a:gd name="connsiteX73" fmla="*/ 6976706 w 12192000"/>
              <a:gd name="connsiteY73" fmla="*/ 175409 h 1162015"/>
              <a:gd name="connsiteX74" fmla="*/ 6987064 w 12192000"/>
              <a:gd name="connsiteY74" fmla="*/ 164917 h 1162015"/>
              <a:gd name="connsiteX75" fmla="*/ 7030230 w 12192000"/>
              <a:gd name="connsiteY75" fmla="*/ 164230 h 1162015"/>
              <a:gd name="connsiteX76" fmla="*/ 7045014 w 12192000"/>
              <a:gd name="connsiteY76" fmla="*/ 173616 h 1162015"/>
              <a:gd name="connsiteX77" fmla="*/ 7058714 w 12192000"/>
              <a:gd name="connsiteY77" fmla="*/ 180507 h 1162015"/>
              <a:gd name="connsiteX78" fmla="*/ 7060499 w 12192000"/>
              <a:gd name="connsiteY78" fmla="*/ 180578 h 1162015"/>
              <a:gd name="connsiteX79" fmla="*/ 7078430 w 12192000"/>
              <a:gd name="connsiteY79" fmla="*/ 181308 h 1162015"/>
              <a:gd name="connsiteX80" fmla="*/ 7176563 w 12192000"/>
              <a:gd name="connsiteY80" fmla="*/ 177759 h 1162015"/>
              <a:gd name="connsiteX81" fmla="*/ 7205529 w 12192000"/>
              <a:gd name="connsiteY81" fmla="*/ 185526 h 1162015"/>
              <a:gd name="connsiteX82" fmla="*/ 7310118 w 12192000"/>
              <a:gd name="connsiteY82" fmla="*/ 167120 h 1162015"/>
              <a:gd name="connsiteX83" fmla="*/ 7673859 w 12192000"/>
              <a:gd name="connsiteY83" fmla="*/ 154851 h 1162015"/>
              <a:gd name="connsiteX84" fmla="*/ 7692748 w 12192000"/>
              <a:gd name="connsiteY84" fmla="*/ 166052 h 1162015"/>
              <a:gd name="connsiteX85" fmla="*/ 7756672 w 12192000"/>
              <a:gd name="connsiteY85" fmla="*/ 161887 h 1162015"/>
              <a:gd name="connsiteX86" fmla="*/ 7974189 w 12192000"/>
              <a:gd name="connsiteY86" fmla="*/ 159334 h 1162015"/>
              <a:gd name="connsiteX87" fmla="*/ 8101969 w 12192000"/>
              <a:gd name="connsiteY87" fmla="*/ 149010 h 1162015"/>
              <a:gd name="connsiteX88" fmla="*/ 8106826 w 12192000"/>
              <a:gd name="connsiteY88" fmla="*/ 144368 h 1162015"/>
              <a:gd name="connsiteX89" fmla="*/ 8162058 w 12192000"/>
              <a:gd name="connsiteY89" fmla="*/ 101219 h 1162015"/>
              <a:gd name="connsiteX90" fmla="*/ 8184568 w 12192000"/>
              <a:gd name="connsiteY90" fmla="*/ 98505 h 1162015"/>
              <a:gd name="connsiteX91" fmla="*/ 8228227 w 12192000"/>
              <a:gd name="connsiteY91" fmla="*/ 110487 h 1162015"/>
              <a:gd name="connsiteX92" fmla="*/ 8237963 w 12192000"/>
              <a:gd name="connsiteY92" fmla="*/ 111511 h 1162015"/>
              <a:gd name="connsiteX93" fmla="*/ 8248358 w 12192000"/>
              <a:gd name="connsiteY93" fmla="*/ 110577 h 1162015"/>
              <a:gd name="connsiteX94" fmla="*/ 8249309 w 12192000"/>
              <a:gd name="connsiteY94" fmla="*/ 111213 h 1162015"/>
              <a:gd name="connsiteX95" fmla="*/ 8249997 w 12192000"/>
              <a:gd name="connsiteY95" fmla="*/ 110430 h 1162015"/>
              <a:gd name="connsiteX96" fmla="*/ 8272162 w 12192000"/>
              <a:gd name="connsiteY96" fmla="*/ 108439 h 1162015"/>
              <a:gd name="connsiteX97" fmla="*/ 8292349 w 12192000"/>
              <a:gd name="connsiteY97" fmla="*/ 101995 h 1162015"/>
              <a:gd name="connsiteX98" fmla="*/ 8292491 w 12192000"/>
              <a:gd name="connsiteY98" fmla="*/ 102018 h 1162015"/>
              <a:gd name="connsiteX99" fmla="*/ 8307239 w 12192000"/>
              <a:gd name="connsiteY99" fmla="*/ 99106 h 1162015"/>
              <a:gd name="connsiteX100" fmla="*/ 8339282 w 12192000"/>
              <a:gd name="connsiteY100" fmla="*/ 113457 h 1162015"/>
              <a:gd name="connsiteX101" fmla="*/ 8346156 w 12192000"/>
              <a:gd name="connsiteY101" fmla="*/ 115742 h 1162015"/>
              <a:gd name="connsiteX102" fmla="*/ 8346467 w 12192000"/>
              <a:gd name="connsiteY102" fmla="*/ 115539 h 1162015"/>
              <a:gd name="connsiteX103" fmla="*/ 8354069 w 12192000"/>
              <a:gd name="connsiteY103" fmla="*/ 117457 h 1162015"/>
              <a:gd name="connsiteX104" fmla="*/ 8358687 w 12192000"/>
              <a:gd name="connsiteY104" fmla="*/ 119908 h 1162015"/>
              <a:gd name="connsiteX105" fmla="*/ 8433385 w 12192000"/>
              <a:gd name="connsiteY105" fmla="*/ 104184 h 1162015"/>
              <a:gd name="connsiteX106" fmla="*/ 8533779 w 12192000"/>
              <a:gd name="connsiteY106" fmla="*/ 102889 h 1162015"/>
              <a:gd name="connsiteX107" fmla="*/ 8632833 w 12192000"/>
              <a:gd name="connsiteY107" fmla="*/ 105047 h 1162015"/>
              <a:gd name="connsiteX108" fmla="*/ 8668523 w 12192000"/>
              <a:gd name="connsiteY108" fmla="*/ 107494 h 1162015"/>
              <a:gd name="connsiteX109" fmla="*/ 8732893 w 12192000"/>
              <a:gd name="connsiteY109" fmla="*/ 104506 h 1162015"/>
              <a:gd name="connsiteX110" fmla="*/ 8764071 w 12192000"/>
              <a:gd name="connsiteY110" fmla="*/ 99102 h 1162015"/>
              <a:gd name="connsiteX111" fmla="*/ 8767004 w 12192000"/>
              <a:gd name="connsiteY111" fmla="*/ 96034 h 1162015"/>
              <a:gd name="connsiteX112" fmla="*/ 8772553 w 12192000"/>
              <a:gd name="connsiteY112" fmla="*/ 94829 h 1162015"/>
              <a:gd name="connsiteX113" fmla="*/ 8787201 w 12192000"/>
              <a:gd name="connsiteY113" fmla="*/ 96548 h 1162015"/>
              <a:gd name="connsiteX114" fmla="*/ 8792624 w 12192000"/>
              <a:gd name="connsiteY114" fmla="*/ 98018 h 1162015"/>
              <a:gd name="connsiteX115" fmla="*/ 8800741 w 12192000"/>
              <a:gd name="connsiteY115" fmla="*/ 98412 h 1162015"/>
              <a:gd name="connsiteX116" fmla="*/ 8800966 w 12192000"/>
              <a:gd name="connsiteY116" fmla="*/ 98160 h 1162015"/>
              <a:gd name="connsiteX117" fmla="*/ 8808513 w 12192000"/>
              <a:gd name="connsiteY117" fmla="*/ 99045 h 1162015"/>
              <a:gd name="connsiteX118" fmla="*/ 8845110 w 12192000"/>
              <a:gd name="connsiteY118" fmla="*/ 106694 h 1162015"/>
              <a:gd name="connsiteX119" fmla="*/ 8917529 w 12192000"/>
              <a:gd name="connsiteY119" fmla="*/ 80888 h 1162015"/>
              <a:gd name="connsiteX120" fmla="*/ 9026654 w 12192000"/>
              <a:gd name="connsiteY120" fmla="*/ 97935 h 1162015"/>
              <a:gd name="connsiteX121" fmla="*/ 9088505 w 12192000"/>
              <a:gd name="connsiteY121" fmla="*/ 117517 h 1162015"/>
              <a:gd name="connsiteX122" fmla="*/ 9203241 w 12192000"/>
              <a:gd name="connsiteY122" fmla="*/ 116228 h 1162015"/>
              <a:gd name="connsiteX123" fmla="*/ 9415584 w 12192000"/>
              <a:gd name="connsiteY123" fmla="*/ 161671 h 1162015"/>
              <a:gd name="connsiteX124" fmla="*/ 9505102 w 12192000"/>
              <a:gd name="connsiteY124" fmla="*/ 145557 h 1162015"/>
              <a:gd name="connsiteX125" fmla="*/ 9643040 w 12192000"/>
              <a:gd name="connsiteY125" fmla="*/ 162748 h 1162015"/>
              <a:gd name="connsiteX126" fmla="*/ 9762999 w 12192000"/>
              <a:gd name="connsiteY126" fmla="*/ 167138 h 1162015"/>
              <a:gd name="connsiteX127" fmla="*/ 9776183 w 12192000"/>
              <a:gd name="connsiteY127" fmla="*/ 166706 h 1162015"/>
              <a:gd name="connsiteX128" fmla="*/ 9780532 w 12192000"/>
              <a:gd name="connsiteY128" fmla="*/ 160338 h 1162015"/>
              <a:gd name="connsiteX129" fmla="*/ 9824924 w 12192000"/>
              <a:gd name="connsiteY129" fmla="*/ 156162 h 1162015"/>
              <a:gd name="connsiteX130" fmla="*/ 9910588 w 12192000"/>
              <a:gd name="connsiteY130" fmla="*/ 158842 h 1162015"/>
              <a:gd name="connsiteX131" fmla="*/ 9924173 w 12192000"/>
              <a:gd name="connsiteY131" fmla="*/ 163106 h 1162015"/>
              <a:gd name="connsiteX132" fmla="*/ 10010969 w 12192000"/>
              <a:gd name="connsiteY132" fmla="*/ 160317 h 1162015"/>
              <a:gd name="connsiteX133" fmla="*/ 10070699 w 12192000"/>
              <a:gd name="connsiteY133" fmla="*/ 162369 h 1162015"/>
              <a:gd name="connsiteX134" fmla="*/ 10083825 w 12192000"/>
              <a:gd name="connsiteY134" fmla="*/ 166527 h 1162015"/>
              <a:gd name="connsiteX135" fmla="*/ 10097932 w 12192000"/>
              <a:gd name="connsiteY135" fmla="*/ 159243 h 1162015"/>
              <a:gd name="connsiteX136" fmla="*/ 10101779 w 12192000"/>
              <a:gd name="connsiteY136" fmla="*/ 153571 h 1162015"/>
              <a:gd name="connsiteX137" fmla="*/ 10149437 w 12192000"/>
              <a:gd name="connsiteY137" fmla="*/ 156681 h 1162015"/>
              <a:gd name="connsiteX138" fmla="*/ 10155104 w 12192000"/>
              <a:gd name="connsiteY138" fmla="*/ 156128 h 1162015"/>
              <a:gd name="connsiteX139" fmla="*/ 10250982 w 12192000"/>
              <a:gd name="connsiteY139" fmla="*/ 133157 h 1162015"/>
              <a:gd name="connsiteX140" fmla="*/ 10343301 w 12192000"/>
              <a:gd name="connsiteY140" fmla="*/ 95399 h 1162015"/>
              <a:gd name="connsiteX141" fmla="*/ 10366625 w 12192000"/>
              <a:gd name="connsiteY141" fmla="*/ 83943 h 1162015"/>
              <a:gd name="connsiteX142" fmla="*/ 10433505 w 12192000"/>
              <a:gd name="connsiteY142" fmla="*/ 69515 h 1162015"/>
              <a:gd name="connsiteX143" fmla="*/ 10547510 w 12192000"/>
              <a:gd name="connsiteY143" fmla="*/ 51761 h 1162015"/>
              <a:gd name="connsiteX144" fmla="*/ 10588150 w 12192000"/>
              <a:gd name="connsiteY144" fmla="*/ 36802 h 1162015"/>
              <a:gd name="connsiteX145" fmla="*/ 10589457 w 12192000"/>
              <a:gd name="connsiteY145" fmla="*/ 29811 h 1162015"/>
              <a:gd name="connsiteX146" fmla="*/ 10699976 w 12192000"/>
              <a:gd name="connsiteY146" fmla="*/ 47860 h 1162015"/>
              <a:gd name="connsiteX147" fmla="*/ 10812237 w 12192000"/>
              <a:gd name="connsiteY147" fmla="*/ 50842 h 1162015"/>
              <a:gd name="connsiteX148" fmla="*/ 10869837 w 12192000"/>
              <a:gd name="connsiteY148" fmla="*/ 70310 h 1162015"/>
              <a:gd name="connsiteX149" fmla="*/ 10881770 w 12192000"/>
              <a:gd name="connsiteY149" fmla="*/ 78187 h 1162015"/>
              <a:gd name="connsiteX150" fmla="*/ 10896899 w 12192000"/>
              <a:gd name="connsiteY150" fmla="*/ 75246 h 1162015"/>
              <a:gd name="connsiteX151" fmla="*/ 10901748 w 12192000"/>
              <a:gd name="connsiteY151" fmla="*/ 70867 h 1162015"/>
              <a:gd name="connsiteX152" fmla="*/ 10947419 w 12192000"/>
              <a:gd name="connsiteY152" fmla="*/ 87831 h 1162015"/>
              <a:gd name="connsiteX153" fmla="*/ 10953034 w 12192000"/>
              <a:gd name="connsiteY153" fmla="*/ 88953 h 1162015"/>
              <a:gd name="connsiteX154" fmla="*/ 10992070 w 12192000"/>
              <a:gd name="connsiteY154" fmla="*/ 93356 h 1162015"/>
              <a:gd name="connsiteX155" fmla="*/ 11112372 w 12192000"/>
              <a:gd name="connsiteY155" fmla="*/ 86762 h 1162015"/>
              <a:gd name="connsiteX156" fmla="*/ 11147719 w 12192000"/>
              <a:gd name="connsiteY156" fmla="*/ 85075 h 1162015"/>
              <a:gd name="connsiteX157" fmla="*/ 11172617 w 12192000"/>
              <a:gd name="connsiteY157" fmla="*/ 80780 h 1162015"/>
              <a:gd name="connsiteX158" fmla="*/ 11240397 w 12192000"/>
              <a:gd name="connsiteY158" fmla="*/ 86345 h 1162015"/>
              <a:gd name="connsiteX159" fmla="*/ 11270034 w 12192000"/>
              <a:gd name="connsiteY159" fmla="*/ 96462 h 1162015"/>
              <a:gd name="connsiteX160" fmla="*/ 11293091 w 12192000"/>
              <a:gd name="connsiteY160" fmla="*/ 96557 h 1162015"/>
              <a:gd name="connsiteX161" fmla="*/ 11310949 w 12192000"/>
              <a:gd name="connsiteY161" fmla="*/ 102357 h 1162015"/>
              <a:gd name="connsiteX162" fmla="*/ 11345279 w 12192000"/>
              <a:gd name="connsiteY162" fmla="*/ 99966 h 1162015"/>
              <a:gd name="connsiteX163" fmla="*/ 11354597 w 12192000"/>
              <a:gd name="connsiteY163" fmla="*/ 102468 h 1162015"/>
              <a:gd name="connsiteX164" fmla="*/ 11367725 w 12192000"/>
              <a:gd name="connsiteY164" fmla="*/ 102514 h 1162015"/>
              <a:gd name="connsiteX165" fmla="*/ 11399832 w 12192000"/>
              <a:gd name="connsiteY165" fmla="*/ 115131 h 1162015"/>
              <a:gd name="connsiteX166" fmla="*/ 11487595 w 12192000"/>
              <a:gd name="connsiteY166" fmla="*/ 156837 h 1162015"/>
              <a:gd name="connsiteX167" fmla="*/ 11590850 w 12192000"/>
              <a:gd name="connsiteY167" fmla="*/ 243067 h 1162015"/>
              <a:gd name="connsiteX168" fmla="*/ 11736204 w 12192000"/>
              <a:gd name="connsiteY168" fmla="*/ 282024 h 1162015"/>
              <a:gd name="connsiteX169" fmla="*/ 11760331 w 12192000"/>
              <a:gd name="connsiteY169" fmla="*/ 296451 h 1162015"/>
              <a:gd name="connsiteX170" fmla="*/ 11819139 w 12192000"/>
              <a:gd name="connsiteY170" fmla="*/ 308658 h 1162015"/>
              <a:gd name="connsiteX171" fmla="*/ 11821967 w 12192000"/>
              <a:gd name="connsiteY171" fmla="*/ 310305 h 1162015"/>
              <a:gd name="connsiteX172" fmla="*/ 11847125 w 12192000"/>
              <a:gd name="connsiteY172" fmla="*/ 301916 h 1162015"/>
              <a:gd name="connsiteX173" fmla="*/ 11980134 w 12192000"/>
              <a:gd name="connsiteY173" fmla="*/ 326426 h 1162015"/>
              <a:gd name="connsiteX174" fmla="*/ 12174576 w 12192000"/>
              <a:gd name="connsiteY174" fmla="*/ 380623 h 1162015"/>
              <a:gd name="connsiteX175" fmla="*/ 12192000 w 12192000"/>
              <a:gd name="connsiteY175" fmla="*/ 383748 h 1162015"/>
              <a:gd name="connsiteX176" fmla="*/ 12192000 w 12192000"/>
              <a:gd name="connsiteY176" fmla="*/ 1162015 h 1162015"/>
              <a:gd name="connsiteX177" fmla="*/ 0 w 12192000"/>
              <a:gd name="connsiteY177" fmla="*/ 1162015 h 1162015"/>
              <a:gd name="connsiteX178" fmla="*/ 0 w 12192000"/>
              <a:gd name="connsiteY178" fmla="*/ 488060 h 1162015"/>
              <a:gd name="connsiteX179" fmla="*/ 5331 w 12192000"/>
              <a:gd name="connsiteY179" fmla="*/ 487312 h 1162015"/>
              <a:gd name="connsiteX180" fmla="*/ 39902 w 12192000"/>
              <a:gd name="connsiteY180" fmla="*/ 476799 h 1162015"/>
              <a:gd name="connsiteX181" fmla="*/ 117880 w 12192000"/>
              <a:gd name="connsiteY181" fmla="*/ 425471 h 1162015"/>
              <a:gd name="connsiteX182" fmla="*/ 238140 w 12192000"/>
              <a:gd name="connsiteY182" fmla="*/ 383812 h 1162015"/>
              <a:gd name="connsiteX183" fmla="*/ 249589 w 12192000"/>
              <a:gd name="connsiteY183" fmla="*/ 384032 h 1162015"/>
              <a:gd name="connsiteX184" fmla="*/ 296963 w 12192000"/>
              <a:gd name="connsiteY184" fmla="*/ 360617 h 1162015"/>
              <a:gd name="connsiteX185" fmla="*/ 339235 w 12192000"/>
              <a:gd name="connsiteY185" fmla="*/ 328940 h 1162015"/>
              <a:gd name="connsiteX186" fmla="*/ 447152 w 12192000"/>
              <a:gd name="connsiteY186" fmla="*/ 331938 h 1162015"/>
              <a:gd name="connsiteX187" fmla="*/ 475247 w 12192000"/>
              <a:gd name="connsiteY187" fmla="*/ 341229 h 1162015"/>
              <a:gd name="connsiteX188" fmla="*/ 477967 w 12192000"/>
              <a:gd name="connsiteY188" fmla="*/ 342475 h 1162015"/>
              <a:gd name="connsiteX189" fmla="*/ 527683 w 12192000"/>
              <a:gd name="connsiteY189" fmla="*/ 337738 h 1162015"/>
              <a:gd name="connsiteX190" fmla="*/ 703732 w 12192000"/>
              <a:gd name="connsiteY190" fmla="*/ 321114 h 1162015"/>
              <a:gd name="connsiteX191" fmla="*/ 853391 w 12192000"/>
              <a:gd name="connsiteY191" fmla="*/ 308106 h 1162015"/>
              <a:gd name="connsiteX192" fmla="*/ 925332 w 12192000"/>
              <a:gd name="connsiteY192" fmla="*/ 303201 h 1162015"/>
              <a:gd name="connsiteX193" fmla="*/ 941286 w 12192000"/>
              <a:gd name="connsiteY193" fmla="*/ 293447 h 1162015"/>
              <a:gd name="connsiteX194" fmla="*/ 950845 w 12192000"/>
              <a:gd name="connsiteY194" fmla="*/ 291110 h 1162015"/>
              <a:gd name="connsiteX195" fmla="*/ 953292 w 12192000"/>
              <a:gd name="connsiteY195" fmla="*/ 285407 h 1162015"/>
              <a:gd name="connsiteX196" fmla="*/ 967499 w 12192000"/>
              <a:gd name="connsiteY196" fmla="*/ 278275 h 1162015"/>
              <a:gd name="connsiteX197" fmla="*/ 985161 w 12192000"/>
              <a:gd name="connsiteY197" fmla="*/ 275380 h 1162015"/>
              <a:gd name="connsiteX198" fmla="*/ 1069267 w 12192000"/>
              <a:gd name="connsiteY198" fmla="*/ 267281 h 1162015"/>
              <a:gd name="connsiteX199" fmla="*/ 1138407 w 12192000"/>
              <a:gd name="connsiteY199" fmla="*/ 251082 h 1162015"/>
              <a:gd name="connsiteX200" fmla="*/ 1164931 w 12192000"/>
              <a:gd name="connsiteY200" fmla="*/ 243137 h 1162015"/>
              <a:gd name="connsiteX201" fmla="*/ 1211622 w 12192000"/>
              <a:gd name="connsiteY201" fmla="*/ 225191 h 1162015"/>
              <a:gd name="connsiteX202" fmla="*/ 1274567 w 12192000"/>
              <a:gd name="connsiteY202" fmla="*/ 207895 h 1162015"/>
              <a:gd name="connsiteX203" fmla="*/ 1325029 w 12192000"/>
              <a:gd name="connsiteY203" fmla="*/ 212452 h 1162015"/>
              <a:gd name="connsiteX204" fmla="*/ 1356805 w 12192000"/>
              <a:gd name="connsiteY204" fmla="*/ 208137 h 1162015"/>
              <a:gd name="connsiteX205" fmla="*/ 1468752 w 12192000"/>
              <a:gd name="connsiteY205" fmla="*/ 219119 h 1162015"/>
              <a:gd name="connsiteX206" fmla="*/ 1650750 w 12192000"/>
              <a:gd name="connsiteY206" fmla="*/ 169605 h 1162015"/>
              <a:gd name="connsiteX207" fmla="*/ 1655056 w 12192000"/>
              <a:gd name="connsiteY207" fmla="*/ 176621 h 1162015"/>
              <a:gd name="connsiteX208" fmla="*/ 1683220 w 12192000"/>
              <a:gd name="connsiteY208" fmla="*/ 174167 h 1162015"/>
              <a:gd name="connsiteX209" fmla="*/ 1685599 w 12192000"/>
              <a:gd name="connsiteY209" fmla="*/ 169903 h 1162015"/>
              <a:gd name="connsiteX210" fmla="*/ 1689230 w 12192000"/>
              <a:gd name="connsiteY210" fmla="*/ 169174 h 1162015"/>
              <a:gd name="connsiteX211" fmla="*/ 1691052 w 12192000"/>
              <a:gd name="connsiteY211" fmla="*/ 173093 h 1162015"/>
              <a:gd name="connsiteX212" fmla="*/ 1735783 w 12192000"/>
              <a:gd name="connsiteY212" fmla="*/ 181915 h 1162015"/>
              <a:gd name="connsiteX213" fmla="*/ 1797102 w 12192000"/>
              <a:gd name="connsiteY213" fmla="*/ 186804 h 1162015"/>
              <a:gd name="connsiteX214" fmla="*/ 1845638 w 12192000"/>
              <a:gd name="connsiteY214" fmla="*/ 168289 h 1162015"/>
              <a:gd name="connsiteX215" fmla="*/ 1848980 w 12192000"/>
              <a:gd name="connsiteY215" fmla="*/ 172031 h 1162015"/>
              <a:gd name="connsiteX216" fmla="*/ 1880587 w 12192000"/>
              <a:gd name="connsiteY216" fmla="*/ 170021 h 1162015"/>
              <a:gd name="connsiteX217" fmla="*/ 1995803 w 12192000"/>
              <a:gd name="connsiteY217" fmla="*/ 136362 h 1162015"/>
              <a:gd name="connsiteX218" fmla="*/ 2057448 w 12192000"/>
              <a:gd name="connsiteY218" fmla="*/ 133165 h 1162015"/>
              <a:gd name="connsiteX219" fmla="*/ 2119088 w 12192000"/>
              <a:gd name="connsiteY219" fmla="*/ 118023 h 1162015"/>
              <a:gd name="connsiteX220" fmla="*/ 2138831 w 12192000"/>
              <a:gd name="connsiteY220" fmla="*/ 120709 h 1162015"/>
              <a:gd name="connsiteX221" fmla="*/ 2174180 w 12192000"/>
              <a:gd name="connsiteY221" fmla="*/ 115204 h 1162015"/>
              <a:gd name="connsiteX222" fmla="*/ 2214259 w 12192000"/>
              <a:gd name="connsiteY222" fmla="*/ 115057 h 1162015"/>
              <a:gd name="connsiteX223" fmla="*/ 2264911 w 12192000"/>
              <a:gd name="connsiteY223" fmla="*/ 106154 h 1162015"/>
              <a:gd name="connsiteX224" fmla="*/ 2298963 w 12192000"/>
              <a:gd name="connsiteY224" fmla="*/ 105871 h 1162015"/>
              <a:gd name="connsiteX225" fmla="*/ 2454058 w 12192000"/>
              <a:gd name="connsiteY225" fmla="*/ 71781 h 1162015"/>
              <a:gd name="connsiteX226" fmla="*/ 2534188 w 12192000"/>
              <a:gd name="connsiteY226" fmla="*/ 68245 h 1162015"/>
              <a:gd name="connsiteX227" fmla="*/ 2616912 w 12192000"/>
              <a:gd name="connsiteY227" fmla="*/ 49272 h 1162015"/>
              <a:gd name="connsiteX228" fmla="*/ 2698592 w 12192000"/>
              <a:gd name="connsiteY228" fmla="*/ 40388 h 1162015"/>
              <a:gd name="connsiteX229" fmla="*/ 2891953 w 12192000"/>
              <a:gd name="connsiteY229" fmla="*/ 33056 h 1162015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527683 w 12192000"/>
              <a:gd name="connsiteY188" fmla="*/ 333223 h 1157500"/>
              <a:gd name="connsiteX189" fmla="*/ 703732 w 12192000"/>
              <a:gd name="connsiteY189" fmla="*/ 316599 h 1157500"/>
              <a:gd name="connsiteX190" fmla="*/ 853391 w 12192000"/>
              <a:gd name="connsiteY190" fmla="*/ 303591 h 1157500"/>
              <a:gd name="connsiteX191" fmla="*/ 925332 w 12192000"/>
              <a:gd name="connsiteY191" fmla="*/ 298686 h 1157500"/>
              <a:gd name="connsiteX192" fmla="*/ 941286 w 12192000"/>
              <a:gd name="connsiteY192" fmla="*/ 288932 h 1157500"/>
              <a:gd name="connsiteX193" fmla="*/ 950845 w 12192000"/>
              <a:gd name="connsiteY193" fmla="*/ 286595 h 1157500"/>
              <a:gd name="connsiteX194" fmla="*/ 953292 w 12192000"/>
              <a:gd name="connsiteY194" fmla="*/ 280892 h 1157500"/>
              <a:gd name="connsiteX195" fmla="*/ 967499 w 12192000"/>
              <a:gd name="connsiteY195" fmla="*/ 273760 h 1157500"/>
              <a:gd name="connsiteX196" fmla="*/ 985161 w 12192000"/>
              <a:gd name="connsiteY196" fmla="*/ 270865 h 1157500"/>
              <a:gd name="connsiteX197" fmla="*/ 1069267 w 12192000"/>
              <a:gd name="connsiteY197" fmla="*/ 262766 h 1157500"/>
              <a:gd name="connsiteX198" fmla="*/ 1138407 w 12192000"/>
              <a:gd name="connsiteY198" fmla="*/ 246567 h 1157500"/>
              <a:gd name="connsiteX199" fmla="*/ 1164931 w 12192000"/>
              <a:gd name="connsiteY199" fmla="*/ 238622 h 1157500"/>
              <a:gd name="connsiteX200" fmla="*/ 1211622 w 12192000"/>
              <a:gd name="connsiteY200" fmla="*/ 220676 h 1157500"/>
              <a:gd name="connsiteX201" fmla="*/ 1274567 w 12192000"/>
              <a:gd name="connsiteY201" fmla="*/ 203380 h 1157500"/>
              <a:gd name="connsiteX202" fmla="*/ 1325029 w 12192000"/>
              <a:gd name="connsiteY202" fmla="*/ 207937 h 1157500"/>
              <a:gd name="connsiteX203" fmla="*/ 1356805 w 12192000"/>
              <a:gd name="connsiteY203" fmla="*/ 203622 h 1157500"/>
              <a:gd name="connsiteX204" fmla="*/ 1468752 w 12192000"/>
              <a:gd name="connsiteY204" fmla="*/ 214604 h 1157500"/>
              <a:gd name="connsiteX205" fmla="*/ 1650750 w 12192000"/>
              <a:gd name="connsiteY205" fmla="*/ 165090 h 1157500"/>
              <a:gd name="connsiteX206" fmla="*/ 1655056 w 12192000"/>
              <a:gd name="connsiteY206" fmla="*/ 172106 h 1157500"/>
              <a:gd name="connsiteX207" fmla="*/ 1683220 w 12192000"/>
              <a:gd name="connsiteY207" fmla="*/ 169652 h 1157500"/>
              <a:gd name="connsiteX208" fmla="*/ 1685599 w 12192000"/>
              <a:gd name="connsiteY208" fmla="*/ 165388 h 1157500"/>
              <a:gd name="connsiteX209" fmla="*/ 1689230 w 12192000"/>
              <a:gd name="connsiteY209" fmla="*/ 164659 h 1157500"/>
              <a:gd name="connsiteX210" fmla="*/ 1691052 w 12192000"/>
              <a:gd name="connsiteY210" fmla="*/ 168578 h 1157500"/>
              <a:gd name="connsiteX211" fmla="*/ 1735783 w 12192000"/>
              <a:gd name="connsiteY211" fmla="*/ 177400 h 1157500"/>
              <a:gd name="connsiteX212" fmla="*/ 1797102 w 12192000"/>
              <a:gd name="connsiteY212" fmla="*/ 182289 h 1157500"/>
              <a:gd name="connsiteX213" fmla="*/ 1845638 w 12192000"/>
              <a:gd name="connsiteY213" fmla="*/ 163774 h 1157500"/>
              <a:gd name="connsiteX214" fmla="*/ 1848980 w 12192000"/>
              <a:gd name="connsiteY214" fmla="*/ 167516 h 1157500"/>
              <a:gd name="connsiteX215" fmla="*/ 1880587 w 12192000"/>
              <a:gd name="connsiteY215" fmla="*/ 165506 h 1157500"/>
              <a:gd name="connsiteX216" fmla="*/ 1995803 w 12192000"/>
              <a:gd name="connsiteY216" fmla="*/ 131847 h 1157500"/>
              <a:gd name="connsiteX217" fmla="*/ 2057448 w 12192000"/>
              <a:gd name="connsiteY217" fmla="*/ 128650 h 1157500"/>
              <a:gd name="connsiteX218" fmla="*/ 2119088 w 12192000"/>
              <a:gd name="connsiteY218" fmla="*/ 113508 h 1157500"/>
              <a:gd name="connsiteX219" fmla="*/ 2138831 w 12192000"/>
              <a:gd name="connsiteY219" fmla="*/ 116194 h 1157500"/>
              <a:gd name="connsiteX220" fmla="*/ 2174180 w 12192000"/>
              <a:gd name="connsiteY220" fmla="*/ 110689 h 1157500"/>
              <a:gd name="connsiteX221" fmla="*/ 2214259 w 12192000"/>
              <a:gd name="connsiteY221" fmla="*/ 110542 h 1157500"/>
              <a:gd name="connsiteX222" fmla="*/ 2264911 w 12192000"/>
              <a:gd name="connsiteY222" fmla="*/ 101639 h 1157500"/>
              <a:gd name="connsiteX223" fmla="*/ 2298963 w 12192000"/>
              <a:gd name="connsiteY223" fmla="*/ 101356 h 1157500"/>
              <a:gd name="connsiteX224" fmla="*/ 2454058 w 12192000"/>
              <a:gd name="connsiteY224" fmla="*/ 67266 h 1157500"/>
              <a:gd name="connsiteX225" fmla="*/ 2534188 w 12192000"/>
              <a:gd name="connsiteY225" fmla="*/ 63730 h 1157500"/>
              <a:gd name="connsiteX226" fmla="*/ 2616912 w 12192000"/>
              <a:gd name="connsiteY226" fmla="*/ 44757 h 1157500"/>
              <a:gd name="connsiteX227" fmla="*/ 2698592 w 12192000"/>
              <a:gd name="connsiteY227" fmla="*/ 35873 h 1157500"/>
              <a:gd name="connsiteX228" fmla="*/ 2891953 w 12192000"/>
              <a:gd name="connsiteY228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527683 w 12192000"/>
              <a:gd name="connsiteY188" fmla="*/ 333223 h 1157500"/>
              <a:gd name="connsiteX189" fmla="*/ 703732 w 12192000"/>
              <a:gd name="connsiteY189" fmla="*/ 316599 h 1157500"/>
              <a:gd name="connsiteX190" fmla="*/ 853391 w 12192000"/>
              <a:gd name="connsiteY190" fmla="*/ 303591 h 1157500"/>
              <a:gd name="connsiteX191" fmla="*/ 925332 w 12192000"/>
              <a:gd name="connsiteY191" fmla="*/ 298686 h 1157500"/>
              <a:gd name="connsiteX192" fmla="*/ 941286 w 12192000"/>
              <a:gd name="connsiteY192" fmla="*/ 288932 h 1157500"/>
              <a:gd name="connsiteX193" fmla="*/ 950845 w 12192000"/>
              <a:gd name="connsiteY193" fmla="*/ 286595 h 1157500"/>
              <a:gd name="connsiteX194" fmla="*/ 953292 w 12192000"/>
              <a:gd name="connsiteY194" fmla="*/ 280892 h 1157500"/>
              <a:gd name="connsiteX195" fmla="*/ 967499 w 12192000"/>
              <a:gd name="connsiteY195" fmla="*/ 273760 h 1157500"/>
              <a:gd name="connsiteX196" fmla="*/ 985161 w 12192000"/>
              <a:gd name="connsiteY196" fmla="*/ 270865 h 1157500"/>
              <a:gd name="connsiteX197" fmla="*/ 1069267 w 12192000"/>
              <a:gd name="connsiteY197" fmla="*/ 262766 h 1157500"/>
              <a:gd name="connsiteX198" fmla="*/ 1138407 w 12192000"/>
              <a:gd name="connsiteY198" fmla="*/ 246567 h 1157500"/>
              <a:gd name="connsiteX199" fmla="*/ 1164931 w 12192000"/>
              <a:gd name="connsiteY199" fmla="*/ 238622 h 1157500"/>
              <a:gd name="connsiteX200" fmla="*/ 1211622 w 12192000"/>
              <a:gd name="connsiteY200" fmla="*/ 220676 h 1157500"/>
              <a:gd name="connsiteX201" fmla="*/ 1274567 w 12192000"/>
              <a:gd name="connsiteY201" fmla="*/ 203380 h 1157500"/>
              <a:gd name="connsiteX202" fmla="*/ 1325029 w 12192000"/>
              <a:gd name="connsiteY202" fmla="*/ 207937 h 1157500"/>
              <a:gd name="connsiteX203" fmla="*/ 1356805 w 12192000"/>
              <a:gd name="connsiteY203" fmla="*/ 203622 h 1157500"/>
              <a:gd name="connsiteX204" fmla="*/ 1468752 w 12192000"/>
              <a:gd name="connsiteY204" fmla="*/ 214604 h 1157500"/>
              <a:gd name="connsiteX205" fmla="*/ 1650750 w 12192000"/>
              <a:gd name="connsiteY205" fmla="*/ 165090 h 1157500"/>
              <a:gd name="connsiteX206" fmla="*/ 1655056 w 12192000"/>
              <a:gd name="connsiteY206" fmla="*/ 172106 h 1157500"/>
              <a:gd name="connsiteX207" fmla="*/ 1683220 w 12192000"/>
              <a:gd name="connsiteY207" fmla="*/ 169652 h 1157500"/>
              <a:gd name="connsiteX208" fmla="*/ 1685599 w 12192000"/>
              <a:gd name="connsiteY208" fmla="*/ 165388 h 1157500"/>
              <a:gd name="connsiteX209" fmla="*/ 1689230 w 12192000"/>
              <a:gd name="connsiteY209" fmla="*/ 164659 h 1157500"/>
              <a:gd name="connsiteX210" fmla="*/ 1691052 w 12192000"/>
              <a:gd name="connsiteY210" fmla="*/ 168578 h 1157500"/>
              <a:gd name="connsiteX211" fmla="*/ 1735783 w 12192000"/>
              <a:gd name="connsiteY211" fmla="*/ 177400 h 1157500"/>
              <a:gd name="connsiteX212" fmla="*/ 1797102 w 12192000"/>
              <a:gd name="connsiteY212" fmla="*/ 182289 h 1157500"/>
              <a:gd name="connsiteX213" fmla="*/ 1845638 w 12192000"/>
              <a:gd name="connsiteY213" fmla="*/ 163774 h 1157500"/>
              <a:gd name="connsiteX214" fmla="*/ 1848980 w 12192000"/>
              <a:gd name="connsiteY214" fmla="*/ 167516 h 1157500"/>
              <a:gd name="connsiteX215" fmla="*/ 1880587 w 12192000"/>
              <a:gd name="connsiteY215" fmla="*/ 165506 h 1157500"/>
              <a:gd name="connsiteX216" fmla="*/ 1995803 w 12192000"/>
              <a:gd name="connsiteY216" fmla="*/ 131847 h 1157500"/>
              <a:gd name="connsiteX217" fmla="*/ 2057448 w 12192000"/>
              <a:gd name="connsiteY217" fmla="*/ 128650 h 1157500"/>
              <a:gd name="connsiteX218" fmla="*/ 2119088 w 12192000"/>
              <a:gd name="connsiteY218" fmla="*/ 113508 h 1157500"/>
              <a:gd name="connsiteX219" fmla="*/ 2138831 w 12192000"/>
              <a:gd name="connsiteY219" fmla="*/ 116194 h 1157500"/>
              <a:gd name="connsiteX220" fmla="*/ 2214259 w 12192000"/>
              <a:gd name="connsiteY220" fmla="*/ 110542 h 1157500"/>
              <a:gd name="connsiteX221" fmla="*/ 2264911 w 12192000"/>
              <a:gd name="connsiteY221" fmla="*/ 101639 h 1157500"/>
              <a:gd name="connsiteX222" fmla="*/ 2298963 w 12192000"/>
              <a:gd name="connsiteY222" fmla="*/ 101356 h 1157500"/>
              <a:gd name="connsiteX223" fmla="*/ 2454058 w 12192000"/>
              <a:gd name="connsiteY223" fmla="*/ 67266 h 1157500"/>
              <a:gd name="connsiteX224" fmla="*/ 2534188 w 12192000"/>
              <a:gd name="connsiteY224" fmla="*/ 63730 h 1157500"/>
              <a:gd name="connsiteX225" fmla="*/ 2616912 w 12192000"/>
              <a:gd name="connsiteY225" fmla="*/ 44757 h 1157500"/>
              <a:gd name="connsiteX226" fmla="*/ 2698592 w 12192000"/>
              <a:gd name="connsiteY226" fmla="*/ 35873 h 1157500"/>
              <a:gd name="connsiteX227" fmla="*/ 2891953 w 12192000"/>
              <a:gd name="connsiteY227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527683 w 12192000"/>
              <a:gd name="connsiteY188" fmla="*/ 333223 h 1157500"/>
              <a:gd name="connsiteX189" fmla="*/ 703732 w 12192000"/>
              <a:gd name="connsiteY189" fmla="*/ 316599 h 1157500"/>
              <a:gd name="connsiteX190" fmla="*/ 853391 w 12192000"/>
              <a:gd name="connsiteY190" fmla="*/ 303591 h 1157500"/>
              <a:gd name="connsiteX191" fmla="*/ 925332 w 12192000"/>
              <a:gd name="connsiteY191" fmla="*/ 298686 h 1157500"/>
              <a:gd name="connsiteX192" fmla="*/ 941286 w 12192000"/>
              <a:gd name="connsiteY192" fmla="*/ 288932 h 1157500"/>
              <a:gd name="connsiteX193" fmla="*/ 950845 w 12192000"/>
              <a:gd name="connsiteY193" fmla="*/ 286595 h 1157500"/>
              <a:gd name="connsiteX194" fmla="*/ 953292 w 12192000"/>
              <a:gd name="connsiteY194" fmla="*/ 280892 h 1157500"/>
              <a:gd name="connsiteX195" fmla="*/ 967499 w 12192000"/>
              <a:gd name="connsiteY195" fmla="*/ 273760 h 1157500"/>
              <a:gd name="connsiteX196" fmla="*/ 985161 w 12192000"/>
              <a:gd name="connsiteY196" fmla="*/ 270865 h 1157500"/>
              <a:gd name="connsiteX197" fmla="*/ 1069267 w 12192000"/>
              <a:gd name="connsiteY197" fmla="*/ 262766 h 1157500"/>
              <a:gd name="connsiteX198" fmla="*/ 1138407 w 12192000"/>
              <a:gd name="connsiteY198" fmla="*/ 246567 h 1157500"/>
              <a:gd name="connsiteX199" fmla="*/ 1164931 w 12192000"/>
              <a:gd name="connsiteY199" fmla="*/ 238622 h 1157500"/>
              <a:gd name="connsiteX200" fmla="*/ 1211622 w 12192000"/>
              <a:gd name="connsiteY200" fmla="*/ 220676 h 1157500"/>
              <a:gd name="connsiteX201" fmla="*/ 1274567 w 12192000"/>
              <a:gd name="connsiteY201" fmla="*/ 203380 h 1157500"/>
              <a:gd name="connsiteX202" fmla="*/ 1325029 w 12192000"/>
              <a:gd name="connsiteY202" fmla="*/ 207937 h 1157500"/>
              <a:gd name="connsiteX203" fmla="*/ 1356805 w 12192000"/>
              <a:gd name="connsiteY203" fmla="*/ 203622 h 1157500"/>
              <a:gd name="connsiteX204" fmla="*/ 1468752 w 12192000"/>
              <a:gd name="connsiteY204" fmla="*/ 214604 h 1157500"/>
              <a:gd name="connsiteX205" fmla="*/ 1650750 w 12192000"/>
              <a:gd name="connsiteY205" fmla="*/ 165090 h 1157500"/>
              <a:gd name="connsiteX206" fmla="*/ 1655056 w 12192000"/>
              <a:gd name="connsiteY206" fmla="*/ 172106 h 1157500"/>
              <a:gd name="connsiteX207" fmla="*/ 1683220 w 12192000"/>
              <a:gd name="connsiteY207" fmla="*/ 169652 h 1157500"/>
              <a:gd name="connsiteX208" fmla="*/ 1685599 w 12192000"/>
              <a:gd name="connsiteY208" fmla="*/ 165388 h 1157500"/>
              <a:gd name="connsiteX209" fmla="*/ 1689230 w 12192000"/>
              <a:gd name="connsiteY209" fmla="*/ 164659 h 1157500"/>
              <a:gd name="connsiteX210" fmla="*/ 1691052 w 12192000"/>
              <a:gd name="connsiteY210" fmla="*/ 168578 h 1157500"/>
              <a:gd name="connsiteX211" fmla="*/ 1735783 w 12192000"/>
              <a:gd name="connsiteY211" fmla="*/ 177400 h 1157500"/>
              <a:gd name="connsiteX212" fmla="*/ 1797102 w 12192000"/>
              <a:gd name="connsiteY212" fmla="*/ 182289 h 1157500"/>
              <a:gd name="connsiteX213" fmla="*/ 1845638 w 12192000"/>
              <a:gd name="connsiteY213" fmla="*/ 163774 h 1157500"/>
              <a:gd name="connsiteX214" fmla="*/ 1848980 w 12192000"/>
              <a:gd name="connsiteY214" fmla="*/ 167516 h 1157500"/>
              <a:gd name="connsiteX215" fmla="*/ 1880587 w 12192000"/>
              <a:gd name="connsiteY215" fmla="*/ 165506 h 1157500"/>
              <a:gd name="connsiteX216" fmla="*/ 1995803 w 12192000"/>
              <a:gd name="connsiteY216" fmla="*/ 131847 h 1157500"/>
              <a:gd name="connsiteX217" fmla="*/ 2057448 w 12192000"/>
              <a:gd name="connsiteY217" fmla="*/ 128650 h 1157500"/>
              <a:gd name="connsiteX218" fmla="*/ 2119088 w 12192000"/>
              <a:gd name="connsiteY218" fmla="*/ 113508 h 1157500"/>
              <a:gd name="connsiteX219" fmla="*/ 2138831 w 12192000"/>
              <a:gd name="connsiteY219" fmla="*/ 116194 h 1157500"/>
              <a:gd name="connsiteX220" fmla="*/ 2214259 w 12192000"/>
              <a:gd name="connsiteY220" fmla="*/ 110542 h 1157500"/>
              <a:gd name="connsiteX221" fmla="*/ 2264911 w 12192000"/>
              <a:gd name="connsiteY221" fmla="*/ 101639 h 1157500"/>
              <a:gd name="connsiteX222" fmla="*/ 2454058 w 12192000"/>
              <a:gd name="connsiteY222" fmla="*/ 67266 h 1157500"/>
              <a:gd name="connsiteX223" fmla="*/ 2534188 w 12192000"/>
              <a:gd name="connsiteY223" fmla="*/ 63730 h 1157500"/>
              <a:gd name="connsiteX224" fmla="*/ 2616912 w 12192000"/>
              <a:gd name="connsiteY224" fmla="*/ 44757 h 1157500"/>
              <a:gd name="connsiteX225" fmla="*/ 2698592 w 12192000"/>
              <a:gd name="connsiteY225" fmla="*/ 35873 h 1157500"/>
              <a:gd name="connsiteX226" fmla="*/ 2891953 w 12192000"/>
              <a:gd name="connsiteY226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527683 w 12192000"/>
              <a:gd name="connsiteY188" fmla="*/ 333223 h 1157500"/>
              <a:gd name="connsiteX189" fmla="*/ 703732 w 12192000"/>
              <a:gd name="connsiteY189" fmla="*/ 316599 h 1157500"/>
              <a:gd name="connsiteX190" fmla="*/ 853391 w 12192000"/>
              <a:gd name="connsiteY190" fmla="*/ 303591 h 1157500"/>
              <a:gd name="connsiteX191" fmla="*/ 925332 w 12192000"/>
              <a:gd name="connsiteY191" fmla="*/ 298686 h 1157500"/>
              <a:gd name="connsiteX192" fmla="*/ 941286 w 12192000"/>
              <a:gd name="connsiteY192" fmla="*/ 288932 h 1157500"/>
              <a:gd name="connsiteX193" fmla="*/ 950845 w 12192000"/>
              <a:gd name="connsiteY193" fmla="*/ 286595 h 1157500"/>
              <a:gd name="connsiteX194" fmla="*/ 953292 w 12192000"/>
              <a:gd name="connsiteY194" fmla="*/ 280892 h 1157500"/>
              <a:gd name="connsiteX195" fmla="*/ 967499 w 12192000"/>
              <a:gd name="connsiteY195" fmla="*/ 273760 h 1157500"/>
              <a:gd name="connsiteX196" fmla="*/ 985161 w 12192000"/>
              <a:gd name="connsiteY196" fmla="*/ 270865 h 1157500"/>
              <a:gd name="connsiteX197" fmla="*/ 1069267 w 12192000"/>
              <a:gd name="connsiteY197" fmla="*/ 262766 h 1157500"/>
              <a:gd name="connsiteX198" fmla="*/ 1138407 w 12192000"/>
              <a:gd name="connsiteY198" fmla="*/ 246567 h 1157500"/>
              <a:gd name="connsiteX199" fmla="*/ 1164931 w 12192000"/>
              <a:gd name="connsiteY199" fmla="*/ 238622 h 1157500"/>
              <a:gd name="connsiteX200" fmla="*/ 1211622 w 12192000"/>
              <a:gd name="connsiteY200" fmla="*/ 220676 h 1157500"/>
              <a:gd name="connsiteX201" fmla="*/ 1274567 w 12192000"/>
              <a:gd name="connsiteY201" fmla="*/ 203380 h 1157500"/>
              <a:gd name="connsiteX202" fmla="*/ 1325029 w 12192000"/>
              <a:gd name="connsiteY202" fmla="*/ 207937 h 1157500"/>
              <a:gd name="connsiteX203" fmla="*/ 1356805 w 12192000"/>
              <a:gd name="connsiteY203" fmla="*/ 203622 h 1157500"/>
              <a:gd name="connsiteX204" fmla="*/ 1468752 w 12192000"/>
              <a:gd name="connsiteY204" fmla="*/ 214604 h 1157500"/>
              <a:gd name="connsiteX205" fmla="*/ 1650750 w 12192000"/>
              <a:gd name="connsiteY205" fmla="*/ 165090 h 1157500"/>
              <a:gd name="connsiteX206" fmla="*/ 1655056 w 12192000"/>
              <a:gd name="connsiteY206" fmla="*/ 172106 h 1157500"/>
              <a:gd name="connsiteX207" fmla="*/ 1683220 w 12192000"/>
              <a:gd name="connsiteY207" fmla="*/ 169652 h 1157500"/>
              <a:gd name="connsiteX208" fmla="*/ 1685599 w 12192000"/>
              <a:gd name="connsiteY208" fmla="*/ 165388 h 1157500"/>
              <a:gd name="connsiteX209" fmla="*/ 1689230 w 12192000"/>
              <a:gd name="connsiteY209" fmla="*/ 164659 h 1157500"/>
              <a:gd name="connsiteX210" fmla="*/ 1735783 w 12192000"/>
              <a:gd name="connsiteY210" fmla="*/ 177400 h 1157500"/>
              <a:gd name="connsiteX211" fmla="*/ 1797102 w 12192000"/>
              <a:gd name="connsiteY211" fmla="*/ 182289 h 1157500"/>
              <a:gd name="connsiteX212" fmla="*/ 1845638 w 12192000"/>
              <a:gd name="connsiteY212" fmla="*/ 163774 h 1157500"/>
              <a:gd name="connsiteX213" fmla="*/ 1848980 w 12192000"/>
              <a:gd name="connsiteY213" fmla="*/ 167516 h 1157500"/>
              <a:gd name="connsiteX214" fmla="*/ 1880587 w 12192000"/>
              <a:gd name="connsiteY214" fmla="*/ 165506 h 1157500"/>
              <a:gd name="connsiteX215" fmla="*/ 1995803 w 12192000"/>
              <a:gd name="connsiteY215" fmla="*/ 131847 h 1157500"/>
              <a:gd name="connsiteX216" fmla="*/ 2057448 w 12192000"/>
              <a:gd name="connsiteY216" fmla="*/ 128650 h 1157500"/>
              <a:gd name="connsiteX217" fmla="*/ 2119088 w 12192000"/>
              <a:gd name="connsiteY217" fmla="*/ 113508 h 1157500"/>
              <a:gd name="connsiteX218" fmla="*/ 2138831 w 12192000"/>
              <a:gd name="connsiteY218" fmla="*/ 116194 h 1157500"/>
              <a:gd name="connsiteX219" fmla="*/ 2214259 w 12192000"/>
              <a:gd name="connsiteY219" fmla="*/ 110542 h 1157500"/>
              <a:gd name="connsiteX220" fmla="*/ 2264911 w 12192000"/>
              <a:gd name="connsiteY220" fmla="*/ 101639 h 1157500"/>
              <a:gd name="connsiteX221" fmla="*/ 2454058 w 12192000"/>
              <a:gd name="connsiteY221" fmla="*/ 67266 h 1157500"/>
              <a:gd name="connsiteX222" fmla="*/ 2534188 w 12192000"/>
              <a:gd name="connsiteY222" fmla="*/ 63730 h 1157500"/>
              <a:gd name="connsiteX223" fmla="*/ 2616912 w 12192000"/>
              <a:gd name="connsiteY223" fmla="*/ 44757 h 1157500"/>
              <a:gd name="connsiteX224" fmla="*/ 2698592 w 12192000"/>
              <a:gd name="connsiteY224" fmla="*/ 35873 h 1157500"/>
              <a:gd name="connsiteX225" fmla="*/ 2891953 w 12192000"/>
              <a:gd name="connsiteY225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527683 w 12192000"/>
              <a:gd name="connsiteY188" fmla="*/ 333223 h 1157500"/>
              <a:gd name="connsiteX189" fmla="*/ 703732 w 12192000"/>
              <a:gd name="connsiteY189" fmla="*/ 316599 h 1157500"/>
              <a:gd name="connsiteX190" fmla="*/ 853391 w 12192000"/>
              <a:gd name="connsiteY190" fmla="*/ 303591 h 1157500"/>
              <a:gd name="connsiteX191" fmla="*/ 925332 w 12192000"/>
              <a:gd name="connsiteY191" fmla="*/ 298686 h 1157500"/>
              <a:gd name="connsiteX192" fmla="*/ 941286 w 12192000"/>
              <a:gd name="connsiteY192" fmla="*/ 288932 h 1157500"/>
              <a:gd name="connsiteX193" fmla="*/ 950845 w 12192000"/>
              <a:gd name="connsiteY193" fmla="*/ 286595 h 1157500"/>
              <a:gd name="connsiteX194" fmla="*/ 953292 w 12192000"/>
              <a:gd name="connsiteY194" fmla="*/ 280892 h 1157500"/>
              <a:gd name="connsiteX195" fmla="*/ 967499 w 12192000"/>
              <a:gd name="connsiteY195" fmla="*/ 273760 h 1157500"/>
              <a:gd name="connsiteX196" fmla="*/ 985161 w 12192000"/>
              <a:gd name="connsiteY196" fmla="*/ 270865 h 1157500"/>
              <a:gd name="connsiteX197" fmla="*/ 1069267 w 12192000"/>
              <a:gd name="connsiteY197" fmla="*/ 262766 h 1157500"/>
              <a:gd name="connsiteX198" fmla="*/ 1138407 w 12192000"/>
              <a:gd name="connsiteY198" fmla="*/ 246567 h 1157500"/>
              <a:gd name="connsiteX199" fmla="*/ 1164931 w 12192000"/>
              <a:gd name="connsiteY199" fmla="*/ 238622 h 1157500"/>
              <a:gd name="connsiteX200" fmla="*/ 1211622 w 12192000"/>
              <a:gd name="connsiteY200" fmla="*/ 220676 h 1157500"/>
              <a:gd name="connsiteX201" fmla="*/ 1274567 w 12192000"/>
              <a:gd name="connsiteY201" fmla="*/ 203380 h 1157500"/>
              <a:gd name="connsiteX202" fmla="*/ 1325029 w 12192000"/>
              <a:gd name="connsiteY202" fmla="*/ 207937 h 1157500"/>
              <a:gd name="connsiteX203" fmla="*/ 1356805 w 12192000"/>
              <a:gd name="connsiteY203" fmla="*/ 203622 h 1157500"/>
              <a:gd name="connsiteX204" fmla="*/ 1468752 w 12192000"/>
              <a:gd name="connsiteY204" fmla="*/ 214604 h 1157500"/>
              <a:gd name="connsiteX205" fmla="*/ 1650750 w 12192000"/>
              <a:gd name="connsiteY205" fmla="*/ 165090 h 1157500"/>
              <a:gd name="connsiteX206" fmla="*/ 1655056 w 12192000"/>
              <a:gd name="connsiteY206" fmla="*/ 172106 h 1157500"/>
              <a:gd name="connsiteX207" fmla="*/ 1683220 w 12192000"/>
              <a:gd name="connsiteY207" fmla="*/ 169652 h 1157500"/>
              <a:gd name="connsiteX208" fmla="*/ 1685599 w 12192000"/>
              <a:gd name="connsiteY208" fmla="*/ 165388 h 1157500"/>
              <a:gd name="connsiteX209" fmla="*/ 1735783 w 12192000"/>
              <a:gd name="connsiteY209" fmla="*/ 177400 h 1157500"/>
              <a:gd name="connsiteX210" fmla="*/ 1797102 w 12192000"/>
              <a:gd name="connsiteY210" fmla="*/ 182289 h 1157500"/>
              <a:gd name="connsiteX211" fmla="*/ 1845638 w 12192000"/>
              <a:gd name="connsiteY211" fmla="*/ 163774 h 1157500"/>
              <a:gd name="connsiteX212" fmla="*/ 1848980 w 12192000"/>
              <a:gd name="connsiteY212" fmla="*/ 167516 h 1157500"/>
              <a:gd name="connsiteX213" fmla="*/ 1880587 w 12192000"/>
              <a:gd name="connsiteY213" fmla="*/ 165506 h 1157500"/>
              <a:gd name="connsiteX214" fmla="*/ 1995803 w 12192000"/>
              <a:gd name="connsiteY214" fmla="*/ 131847 h 1157500"/>
              <a:gd name="connsiteX215" fmla="*/ 2057448 w 12192000"/>
              <a:gd name="connsiteY215" fmla="*/ 128650 h 1157500"/>
              <a:gd name="connsiteX216" fmla="*/ 2119088 w 12192000"/>
              <a:gd name="connsiteY216" fmla="*/ 113508 h 1157500"/>
              <a:gd name="connsiteX217" fmla="*/ 2138831 w 12192000"/>
              <a:gd name="connsiteY217" fmla="*/ 116194 h 1157500"/>
              <a:gd name="connsiteX218" fmla="*/ 2214259 w 12192000"/>
              <a:gd name="connsiteY218" fmla="*/ 110542 h 1157500"/>
              <a:gd name="connsiteX219" fmla="*/ 2264911 w 12192000"/>
              <a:gd name="connsiteY219" fmla="*/ 101639 h 1157500"/>
              <a:gd name="connsiteX220" fmla="*/ 2454058 w 12192000"/>
              <a:gd name="connsiteY220" fmla="*/ 67266 h 1157500"/>
              <a:gd name="connsiteX221" fmla="*/ 2534188 w 12192000"/>
              <a:gd name="connsiteY221" fmla="*/ 63730 h 1157500"/>
              <a:gd name="connsiteX222" fmla="*/ 2616912 w 12192000"/>
              <a:gd name="connsiteY222" fmla="*/ 44757 h 1157500"/>
              <a:gd name="connsiteX223" fmla="*/ 2698592 w 12192000"/>
              <a:gd name="connsiteY223" fmla="*/ 35873 h 1157500"/>
              <a:gd name="connsiteX224" fmla="*/ 2891953 w 12192000"/>
              <a:gd name="connsiteY224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527683 w 12192000"/>
              <a:gd name="connsiteY188" fmla="*/ 333223 h 1157500"/>
              <a:gd name="connsiteX189" fmla="*/ 703732 w 12192000"/>
              <a:gd name="connsiteY189" fmla="*/ 316599 h 1157500"/>
              <a:gd name="connsiteX190" fmla="*/ 853391 w 12192000"/>
              <a:gd name="connsiteY190" fmla="*/ 303591 h 1157500"/>
              <a:gd name="connsiteX191" fmla="*/ 925332 w 12192000"/>
              <a:gd name="connsiteY191" fmla="*/ 298686 h 1157500"/>
              <a:gd name="connsiteX192" fmla="*/ 941286 w 12192000"/>
              <a:gd name="connsiteY192" fmla="*/ 288932 h 1157500"/>
              <a:gd name="connsiteX193" fmla="*/ 950845 w 12192000"/>
              <a:gd name="connsiteY193" fmla="*/ 286595 h 1157500"/>
              <a:gd name="connsiteX194" fmla="*/ 953292 w 12192000"/>
              <a:gd name="connsiteY194" fmla="*/ 280892 h 1157500"/>
              <a:gd name="connsiteX195" fmla="*/ 967499 w 12192000"/>
              <a:gd name="connsiteY195" fmla="*/ 273760 h 1157500"/>
              <a:gd name="connsiteX196" fmla="*/ 1069267 w 12192000"/>
              <a:gd name="connsiteY196" fmla="*/ 262766 h 1157500"/>
              <a:gd name="connsiteX197" fmla="*/ 1138407 w 12192000"/>
              <a:gd name="connsiteY197" fmla="*/ 246567 h 1157500"/>
              <a:gd name="connsiteX198" fmla="*/ 1164931 w 12192000"/>
              <a:gd name="connsiteY198" fmla="*/ 238622 h 1157500"/>
              <a:gd name="connsiteX199" fmla="*/ 1211622 w 12192000"/>
              <a:gd name="connsiteY199" fmla="*/ 220676 h 1157500"/>
              <a:gd name="connsiteX200" fmla="*/ 1274567 w 12192000"/>
              <a:gd name="connsiteY200" fmla="*/ 203380 h 1157500"/>
              <a:gd name="connsiteX201" fmla="*/ 1325029 w 12192000"/>
              <a:gd name="connsiteY201" fmla="*/ 207937 h 1157500"/>
              <a:gd name="connsiteX202" fmla="*/ 1356805 w 12192000"/>
              <a:gd name="connsiteY202" fmla="*/ 203622 h 1157500"/>
              <a:gd name="connsiteX203" fmla="*/ 1468752 w 12192000"/>
              <a:gd name="connsiteY203" fmla="*/ 214604 h 1157500"/>
              <a:gd name="connsiteX204" fmla="*/ 1650750 w 12192000"/>
              <a:gd name="connsiteY204" fmla="*/ 165090 h 1157500"/>
              <a:gd name="connsiteX205" fmla="*/ 1655056 w 12192000"/>
              <a:gd name="connsiteY205" fmla="*/ 172106 h 1157500"/>
              <a:gd name="connsiteX206" fmla="*/ 1683220 w 12192000"/>
              <a:gd name="connsiteY206" fmla="*/ 169652 h 1157500"/>
              <a:gd name="connsiteX207" fmla="*/ 1685599 w 12192000"/>
              <a:gd name="connsiteY207" fmla="*/ 165388 h 1157500"/>
              <a:gd name="connsiteX208" fmla="*/ 1735783 w 12192000"/>
              <a:gd name="connsiteY208" fmla="*/ 177400 h 1157500"/>
              <a:gd name="connsiteX209" fmla="*/ 1797102 w 12192000"/>
              <a:gd name="connsiteY209" fmla="*/ 182289 h 1157500"/>
              <a:gd name="connsiteX210" fmla="*/ 1845638 w 12192000"/>
              <a:gd name="connsiteY210" fmla="*/ 163774 h 1157500"/>
              <a:gd name="connsiteX211" fmla="*/ 1848980 w 12192000"/>
              <a:gd name="connsiteY211" fmla="*/ 167516 h 1157500"/>
              <a:gd name="connsiteX212" fmla="*/ 1880587 w 12192000"/>
              <a:gd name="connsiteY212" fmla="*/ 165506 h 1157500"/>
              <a:gd name="connsiteX213" fmla="*/ 1995803 w 12192000"/>
              <a:gd name="connsiteY213" fmla="*/ 131847 h 1157500"/>
              <a:gd name="connsiteX214" fmla="*/ 2057448 w 12192000"/>
              <a:gd name="connsiteY214" fmla="*/ 128650 h 1157500"/>
              <a:gd name="connsiteX215" fmla="*/ 2119088 w 12192000"/>
              <a:gd name="connsiteY215" fmla="*/ 113508 h 1157500"/>
              <a:gd name="connsiteX216" fmla="*/ 2138831 w 12192000"/>
              <a:gd name="connsiteY216" fmla="*/ 116194 h 1157500"/>
              <a:gd name="connsiteX217" fmla="*/ 2214259 w 12192000"/>
              <a:gd name="connsiteY217" fmla="*/ 110542 h 1157500"/>
              <a:gd name="connsiteX218" fmla="*/ 2264911 w 12192000"/>
              <a:gd name="connsiteY218" fmla="*/ 101639 h 1157500"/>
              <a:gd name="connsiteX219" fmla="*/ 2454058 w 12192000"/>
              <a:gd name="connsiteY219" fmla="*/ 67266 h 1157500"/>
              <a:gd name="connsiteX220" fmla="*/ 2534188 w 12192000"/>
              <a:gd name="connsiteY220" fmla="*/ 63730 h 1157500"/>
              <a:gd name="connsiteX221" fmla="*/ 2616912 w 12192000"/>
              <a:gd name="connsiteY221" fmla="*/ 44757 h 1157500"/>
              <a:gd name="connsiteX222" fmla="*/ 2698592 w 12192000"/>
              <a:gd name="connsiteY222" fmla="*/ 35873 h 1157500"/>
              <a:gd name="connsiteX223" fmla="*/ 2891953 w 12192000"/>
              <a:gd name="connsiteY223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824924 w 12192000"/>
              <a:gd name="connsiteY128" fmla="*/ 151647 h 1157500"/>
              <a:gd name="connsiteX129" fmla="*/ 9910588 w 12192000"/>
              <a:gd name="connsiteY129" fmla="*/ 154327 h 1157500"/>
              <a:gd name="connsiteX130" fmla="*/ 9924173 w 12192000"/>
              <a:gd name="connsiteY130" fmla="*/ 158591 h 1157500"/>
              <a:gd name="connsiteX131" fmla="*/ 10010969 w 12192000"/>
              <a:gd name="connsiteY131" fmla="*/ 155802 h 1157500"/>
              <a:gd name="connsiteX132" fmla="*/ 10070699 w 12192000"/>
              <a:gd name="connsiteY132" fmla="*/ 157854 h 1157500"/>
              <a:gd name="connsiteX133" fmla="*/ 10083825 w 12192000"/>
              <a:gd name="connsiteY133" fmla="*/ 162012 h 1157500"/>
              <a:gd name="connsiteX134" fmla="*/ 10097932 w 12192000"/>
              <a:gd name="connsiteY134" fmla="*/ 154728 h 1157500"/>
              <a:gd name="connsiteX135" fmla="*/ 10101779 w 12192000"/>
              <a:gd name="connsiteY135" fmla="*/ 149056 h 1157500"/>
              <a:gd name="connsiteX136" fmla="*/ 10149437 w 12192000"/>
              <a:gd name="connsiteY136" fmla="*/ 152166 h 1157500"/>
              <a:gd name="connsiteX137" fmla="*/ 10155104 w 12192000"/>
              <a:gd name="connsiteY137" fmla="*/ 151613 h 1157500"/>
              <a:gd name="connsiteX138" fmla="*/ 10250982 w 12192000"/>
              <a:gd name="connsiteY138" fmla="*/ 128642 h 1157500"/>
              <a:gd name="connsiteX139" fmla="*/ 10343301 w 12192000"/>
              <a:gd name="connsiteY139" fmla="*/ 90884 h 1157500"/>
              <a:gd name="connsiteX140" fmla="*/ 10366625 w 12192000"/>
              <a:gd name="connsiteY140" fmla="*/ 79428 h 1157500"/>
              <a:gd name="connsiteX141" fmla="*/ 10433505 w 12192000"/>
              <a:gd name="connsiteY141" fmla="*/ 65000 h 1157500"/>
              <a:gd name="connsiteX142" fmla="*/ 10547510 w 12192000"/>
              <a:gd name="connsiteY142" fmla="*/ 47246 h 1157500"/>
              <a:gd name="connsiteX143" fmla="*/ 10588150 w 12192000"/>
              <a:gd name="connsiteY143" fmla="*/ 32287 h 1157500"/>
              <a:gd name="connsiteX144" fmla="*/ 10589457 w 12192000"/>
              <a:gd name="connsiteY144" fmla="*/ 25296 h 1157500"/>
              <a:gd name="connsiteX145" fmla="*/ 10699976 w 12192000"/>
              <a:gd name="connsiteY145" fmla="*/ 43345 h 1157500"/>
              <a:gd name="connsiteX146" fmla="*/ 10812237 w 12192000"/>
              <a:gd name="connsiteY146" fmla="*/ 46327 h 1157500"/>
              <a:gd name="connsiteX147" fmla="*/ 10869837 w 12192000"/>
              <a:gd name="connsiteY147" fmla="*/ 65795 h 1157500"/>
              <a:gd name="connsiteX148" fmla="*/ 10881770 w 12192000"/>
              <a:gd name="connsiteY148" fmla="*/ 73672 h 1157500"/>
              <a:gd name="connsiteX149" fmla="*/ 10896899 w 12192000"/>
              <a:gd name="connsiteY149" fmla="*/ 70731 h 1157500"/>
              <a:gd name="connsiteX150" fmla="*/ 10901748 w 12192000"/>
              <a:gd name="connsiteY150" fmla="*/ 66352 h 1157500"/>
              <a:gd name="connsiteX151" fmla="*/ 10947419 w 12192000"/>
              <a:gd name="connsiteY151" fmla="*/ 83316 h 1157500"/>
              <a:gd name="connsiteX152" fmla="*/ 10953034 w 12192000"/>
              <a:gd name="connsiteY152" fmla="*/ 84438 h 1157500"/>
              <a:gd name="connsiteX153" fmla="*/ 10992070 w 12192000"/>
              <a:gd name="connsiteY153" fmla="*/ 88841 h 1157500"/>
              <a:gd name="connsiteX154" fmla="*/ 11112372 w 12192000"/>
              <a:gd name="connsiteY154" fmla="*/ 82247 h 1157500"/>
              <a:gd name="connsiteX155" fmla="*/ 11147719 w 12192000"/>
              <a:gd name="connsiteY155" fmla="*/ 80560 h 1157500"/>
              <a:gd name="connsiteX156" fmla="*/ 11172617 w 12192000"/>
              <a:gd name="connsiteY156" fmla="*/ 76265 h 1157500"/>
              <a:gd name="connsiteX157" fmla="*/ 11240397 w 12192000"/>
              <a:gd name="connsiteY157" fmla="*/ 81830 h 1157500"/>
              <a:gd name="connsiteX158" fmla="*/ 11270034 w 12192000"/>
              <a:gd name="connsiteY158" fmla="*/ 91947 h 1157500"/>
              <a:gd name="connsiteX159" fmla="*/ 11293091 w 12192000"/>
              <a:gd name="connsiteY159" fmla="*/ 92042 h 1157500"/>
              <a:gd name="connsiteX160" fmla="*/ 11310949 w 12192000"/>
              <a:gd name="connsiteY160" fmla="*/ 97842 h 1157500"/>
              <a:gd name="connsiteX161" fmla="*/ 11345279 w 12192000"/>
              <a:gd name="connsiteY161" fmla="*/ 95451 h 1157500"/>
              <a:gd name="connsiteX162" fmla="*/ 11354597 w 12192000"/>
              <a:gd name="connsiteY162" fmla="*/ 97953 h 1157500"/>
              <a:gd name="connsiteX163" fmla="*/ 11367725 w 12192000"/>
              <a:gd name="connsiteY163" fmla="*/ 97999 h 1157500"/>
              <a:gd name="connsiteX164" fmla="*/ 11399832 w 12192000"/>
              <a:gd name="connsiteY164" fmla="*/ 110616 h 1157500"/>
              <a:gd name="connsiteX165" fmla="*/ 11487595 w 12192000"/>
              <a:gd name="connsiteY165" fmla="*/ 152322 h 1157500"/>
              <a:gd name="connsiteX166" fmla="*/ 11590850 w 12192000"/>
              <a:gd name="connsiteY166" fmla="*/ 238552 h 1157500"/>
              <a:gd name="connsiteX167" fmla="*/ 11736204 w 12192000"/>
              <a:gd name="connsiteY167" fmla="*/ 277509 h 1157500"/>
              <a:gd name="connsiteX168" fmla="*/ 11760331 w 12192000"/>
              <a:gd name="connsiteY168" fmla="*/ 291936 h 1157500"/>
              <a:gd name="connsiteX169" fmla="*/ 11819139 w 12192000"/>
              <a:gd name="connsiteY169" fmla="*/ 304143 h 1157500"/>
              <a:gd name="connsiteX170" fmla="*/ 11821967 w 12192000"/>
              <a:gd name="connsiteY170" fmla="*/ 305790 h 1157500"/>
              <a:gd name="connsiteX171" fmla="*/ 11847125 w 12192000"/>
              <a:gd name="connsiteY171" fmla="*/ 297401 h 1157500"/>
              <a:gd name="connsiteX172" fmla="*/ 11980134 w 12192000"/>
              <a:gd name="connsiteY172" fmla="*/ 321911 h 1157500"/>
              <a:gd name="connsiteX173" fmla="*/ 12174576 w 12192000"/>
              <a:gd name="connsiteY173" fmla="*/ 376108 h 1157500"/>
              <a:gd name="connsiteX174" fmla="*/ 12192000 w 12192000"/>
              <a:gd name="connsiteY174" fmla="*/ 379233 h 1157500"/>
              <a:gd name="connsiteX175" fmla="*/ 12192000 w 12192000"/>
              <a:gd name="connsiteY175" fmla="*/ 1157500 h 1157500"/>
              <a:gd name="connsiteX176" fmla="*/ 0 w 12192000"/>
              <a:gd name="connsiteY176" fmla="*/ 1157500 h 1157500"/>
              <a:gd name="connsiteX177" fmla="*/ 0 w 12192000"/>
              <a:gd name="connsiteY177" fmla="*/ 483545 h 1157500"/>
              <a:gd name="connsiteX178" fmla="*/ 5331 w 12192000"/>
              <a:gd name="connsiteY178" fmla="*/ 482797 h 1157500"/>
              <a:gd name="connsiteX179" fmla="*/ 39902 w 12192000"/>
              <a:gd name="connsiteY179" fmla="*/ 472284 h 1157500"/>
              <a:gd name="connsiteX180" fmla="*/ 117880 w 12192000"/>
              <a:gd name="connsiteY180" fmla="*/ 420956 h 1157500"/>
              <a:gd name="connsiteX181" fmla="*/ 238140 w 12192000"/>
              <a:gd name="connsiteY181" fmla="*/ 379297 h 1157500"/>
              <a:gd name="connsiteX182" fmla="*/ 249589 w 12192000"/>
              <a:gd name="connsiteY182" fmla="*/ 379517 h 1157500"/>
              <a:gd name="connsiteX183" fmla="*/ 296963 w 12192000"/>
              <a:gd name="connsiteY183" fmla="*/ 356102 h 1157500"/>
              <a:gd name="connsiteX184" fmla="*/ 339235 w 12192000"/>
              <a:gd name="connsiteY184" fmla="*/ 324425 h 1157500"/>
              <a:gd name="connsiteX185" fmla="*/ 447152 w 12192000"/>
              <a:gd name="connsiteY185" fmla="*/ 327423 h 1157500"/>
              <a:gd name="connsiteX186" fmla="*/ 475247 w 12192000"/>
              <a:gd name="connsiteY186" fmla="*/ 336714 h 1157500"/>
              <a:gd name="connsiteX187" fmla="*/ 477967 w 12192000"/>
              <a:gd name="connsiteY187" fmla="*/ 337960 h 1157500"/>
              <a:gd name="connsiteX188" fmla="*/ 703732 w 12192000"/>
              <a:gd name="connsiteY188" fmla="*/ 316599 h 1157500"/>
              <a:gd name="connsiteX189" fmla="*/ 853391 w 12192000"/>
              <a:gd name="connsiteY189" fmla="*/ 303591 h 1157500"/>
              <a:gd name="connsiteX190" fmla="*/ 925332 w 12192000"/>
              <a:gd name="connsiteY190" fmla="*/ 298686 h 1157500"/>
              <a:gd name="connsiteX191" fmla="*/ 941286 w 12192000"/>
              <a:gd name="connsiteY191" fmla="*/ 288932 h 1157500"/>
              <a:gd name="connsiteX192" fmla="*/ 950845 w 12192000"/>
              <a:gd name="connsiteY192" fmla="*/ 286595 h 1157500"/>
              <a:gd name="connsiteX193" fmla="*/ 953292 w 12192000"/>
              <a:gd name="connsiteY193" fmla="*/ 280892 h 1157500"/>
              <a:gd name="connsiteX194" fmla="*/ 967499 w 12192000"/>
              <a:gd name="connsiteY194" fmla="*/ 273760 h 1157500"/>
              <a:gd name="connsiteX195" fmla="*/ 1069267 w 12192000"/>
              <a:gd name="connsiteY195" fmla="*/ 262766 h 1157500"/>
              <a:gd name="connsiteX196" fmla="*/ 1138407 w 12192000"/>
              <a:gd name="connsiteY196" fmla="*/ 246567 h 1157500"/>
              <a:gd name="connsiteX197" fmla="*/ 1164931 w 12192000"/>
              <a:gd name="connsiteY197" fmla="*/ 238622 h 1157500"/>
              <a:gd name="connsiteX198" fmla="*/ 1211622 w 12192000"/>
              <a:gd name="connsiteY198" fmla="*/ 220676 h 1157500"/>
              <a:gd name="connsiteX199" fmla="*/ 1274567 w 12192000"/>
              <a:gd name="connsiteY199" fmla="*/ 203380 h 1157500"/>
              <a:gd name="connsiteX200" fmla="*/ 1325029 w 12192000"/>
              <a:gd name="connsiteY200" fmla="*/ 207937 h 1157500"/>
              <a:gd name="connsiteX201" fmla="*/ 1356805 w 12192000"/>
              <a:gd name="connsiteY201" fmla="*/ 203622 h 1157500"/>
              <a:gd name="connsiteX202" fmla="*/ 1468752 w 12192000"/>
              <a:gd name="connsiteY202" fmla="*/ 214604 h 1157500"/>
              <a:gd name="connsiteX203" fmla="*/ 1650750 w 12192000"/>
              <a:gd name="connsiteY203" fmla="*/ 165090 h 1157500"/>
              <a:gd name="connsiteX204" fmla="*/ 1655056 w 12192000"/>
              <a:gd name="connsiteY204" fmla="*/ 172106 h 1157500"/>
              <a:gd name="connsiteX205" fmla="*/ 1683220 w 12192000"/>
              <a:gd name="connsiteY205" fmla="*/ 169652 h 1157500"/>
              <a:gd name="connsiteX206" fmla="*/ 1685599 w 12192000"/>
              <a:gd name="connsiteY206" fmla="*/ 165388 h 1157500"/>
              <a:gd name="connsiteX207" fmla="*/ 1735783 w 12192000"/>
              <a:gd name="connsiteY207" fmla="*/ 177400 h 1157500"/>
              <a:gd name="connsiteX208" fmla="*/ 1797102 w 12192000"/>
              <a:gd name="connsiteY208" fmla="*/ 182289 h 1157500"/>
              <a:gd name="connsiteX209" fmla="*/ 1845638 w 12192000"/>
              <a:gd name="connsiteY209" fmla="*/ 163774 h 1157500"/>
              <a:gd name="connsiteX210" fmla="*/ 1848980 w 12192000"/>
              <a:gd name="connsiteY210" fmla="*/ 167516 h 1157500"/>
              <a:gd name="connsiteX211" fmla="*/ 1880587 w 12192000"/>
              <a:gd name="connsiteY211" fmla="*/ 165506 h 1157500"/>
              <a:gd name="connsiteX212" fmla="*/ 1995803 w 12192000"/>
              <a:gd name="connsiteY212" fmla="*/ 131847 h 1157500"/>
              <a:gd name="connsiteX213" fmla="*/ 2057448 w 12192000"/>
              <a:gd name="connsiteY213" fmla="*/ 128650 h 1157500"/>
              <a:gd name="connsiteX214" fmla="*/ 2119088 w 12192000"/>
              <a:gd name="connsiteY214" fmla="*/ 113508 h 1157500"/>
              <a:gd name="connsiteX215" fmla="*/ 2138831 w 12192000"/>
              <a:gd name="connsiteY215" fmla="*/ 116194 h 1157500"/>
              <a:gd name="connsiteX216" fmla="*/ 2214259 w 12192000"/>
              <a:gd name="connsiteY216" fmla="*/ 110542 h 1157500"/>
              <a:gd name="connsiteX217" fmla="*/ 2264911 w 12192000"/>
              <a:gd name="connsiteY217" fmla="*/ 101639 h 1157500"/>
              <a:gd name="connsiteX218" fmla="*/ 2454058 w 12192000"/>
              <a:gd name="connsiteY218" fmla="*/ 67266 h 1157500"/>
              <a:gd name="connsiteX219" fmla="*/ 2534188 w 12192000"/>
              <a:gd name="connsiteY219" fmla="*/ 63730 h 1157500"/>
              <a:gd name="connsiteX220" fmla="*/ 2616912 w 12192000"/>
              <a:gd name="connsiteY220" fmla="*/ 44757 h 1157500"/>
              <a:gd name="connsiteX221" fmla="*/ 2698592 w 12192000"/>
              <a:gd name="connsiteY221" fmla="*/ 35873 h 1157500"/>
              <a:gd name="connsiteX222" fmla="*/ 2891953 w 12192000"/>
              <a:gd name="connsiteY222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910588 w 12192000"/>
              <a:gd name="connsiteY128" fmla="*/ 154327 h 1157500"/>
              <a:gd name="connsiteX129" fmla="*/ 9924173 w 12192000"/>
              <a:gd name="connsiteY129" fmla="*/ 158591 h 1157500"/>
              <a:gd name="connsiteX130" fmla="*/ 10010969 w 12192000"/>
              <a:gd name="connsiteY130" fmla="*/ 155802 h 1157500"/>
              <a:gd name="connsiteX131" fmla="*/ 10070699 w 12192000"/>
              <a:gd name="connsiteY131" fmla="*/ 157854 h 1157500"/>
              <a:gd name="connsiteX132" fmla="*/ 10083825 w 12192000"/>
              <a:gd name="connsiteY132" fmla="*/ 162012 h 1157500"/>
              <a:gd name="connsiteX133" fmla="*/ 10097932 w 12192000"/>
              <a:gd name="connsiteY133" fmla="*/ 154728 h 1157500"/>
              <a:gd name="connsiteX134" fmla="*/ 10101779 w 12192000"/>
              <a:gd name="connsiteY134" fmla="*/ 149056 h 1157500"/>
              <a:gd name="connsiteX135" fmla="*/ 10149437 w 12192000"/>
              <a:gd name="connsiteY135" fmla="*/ 152166 h 1157500"/>
              <a:gd name="connsiteX136" fmla="*/ 10155104 w 12192000"/>
              <a:gd name="connsiteY136" fmla="*/ 151613 h 1157500"/>
              <a:gd name="connsiteX137" fmla="*/ 10250982 w 12192000"/>
              <a:gd name="connsiteY137" fmla="*/ 128642 h 1157500"/>
              <a:gd name="connsiteX138" fmla="*/ 10343301 w 12192000"/>
              <a:gd name="connsiteY138" fmla="*/ 90884 h 1157500"/>
              <a:gd name="connsiteX139" fmla="*/ 10366625 w 12192000"/>
              <a:gd name="connsiteY139" fmla="*/ 79428 h 1157500"/>
              <a:gd name="connsiteX140" fmla="*/ 10433505 w 12192000"/>
              <a:gd name="connsiteY140" fmla="*/ 65000 h 1157500"/>
              <a:gd name="connsiteX141" fmla="*/ 10547510 w 12192000"/>
              <a:gd name="connsiteY141" fmla="*/ 47246 h 1157500"/>
              <a:gd name="connsiteX142" fmla="*/ 10588150 w 12192000"/>
              <a:gd name="connsiteY142" fmla="*/ 32287 h 1157500"/>
              <a:gd name="connsiteX143" fmla="*/ 10589457 w 12192000"/>
              <a:gd name="connsiteY143" fmla="*/ 25296 h 1157500"/>
              <a:gd name="connsiteX144" fmla="*/ 10699976 w 12192000"/>
              <a:gd name="connsiteY144" fmla="*/ 43345 h 1157500"/>
              <a:gd name="connsiteX145" fmla="*/ 10812237 w 12192000"/>
              <a:gd name="connsiteY145" fmla="*/ 46327 h 1157500"/>
              <a:gd name="connsiteX146" fmla="*/ 10869837 w 12192000"/>
              <a:gd name="connsiteY146" fmla="*/ 65795 h 1157500"/>
              <a:gd name="connsiteX147" fmla="*/ 10881770 w 12192000"/>
              <a:gd name="connsiteY147" fmla="*/ 73672 h 1157500"/>
              <a:gd name="connsiteX148" fmla="*/ 10896899 w 12192000"/>
              <a:gd name="connsiteY148" fmla="*/ 70731 h 1157500"/>
              <a:gd name="connsiteX149" fmla="*/ 10901748 w 12192000"/>
              <a:gd name="connsiteY149" fmla="*/ 66352 h 1157500"/>
              <a:gd name="connsiteX150" fmla="*/ 10947419 w 12192000"/>
              <a:gd name="connsiteY150" fmla="*/ 83316 h 1157500"/>
              <a:gd name="connsiteX151" fmla="*/ 10953034 w 12192000"/>
              <a:gd name="connsiteY151" fmla="*/ 84438 h 1157500"/>
              <a:gd name="connsiteX152" fmla="*/ 10992070 w 12192000"/>
              <a:gd name="connsiteY152" fmla="*/ 88841 h 1157500"/>
              <a:gd name="connsiteX153" fmla="*/ 11112372 w 12192000"/>
              <a:gd name="connsiteY153" fmla="*/ 82247 h 1157500"/>
              <a:gd name="connsiteX154" fmla="*/ 11147719 w 12192000"/>
              <a:gd name="connsiteY154" fmla="*/ 80560 h 1157500"/>
              <a:gd name="connsiteX155" fmla="*/ 11172617 w 12192000"/>
              <a:gd name="connsiteY155" fmla="*/ 76265 h 1157500"/>
              <a:gd name="connsiteX156" fmla="*/ 11240397 w 12192000"/>
              <a:gd name="connsiteY156" fmla="*/ 81830 h 1157500"/>
              <a:gd name="connsiteX157" fmla="*/ 11270034 w 12192000"/>
              <a:gd name="connsiteY157" fmla="*/ 91947 h 1157500"/>
              <a:gd name="connsiteX158" fmla="*/ 11293091 w 12192000"/>
              <a:gd name="connsiteY158" fmla="*/ 92042 h 1157500"/>
              <a:gd name="connsiteX159" fmla="*/ 11310949 w 12192000"/>
              <a:gd name="connsiteY159" fmla="*/ 97842 h 1157500"/>
              <a:gd name="connsiteX160" fmla="*/ 11345279 w 12192000"/>
              <a:gd name="connsiteY160" fmla="*/ 95451 h 1157500"/>
              <a:gd name="connsiteX161" fmla="*/ 11354597 w 12192000"/>
              <a:gd name="connsiteY161" fmla="*/ 97953 h 1157500"/>
              <a:gd name="connsiteX162" fmla="*/ 11367725 w 12192000"/>
              <a:gd name="connsiteY162" fmla="*/ 97999 h 1157500"/>
              <a:gd name="connsiteX163" fmla="*/ 11399832 w 12192000"/>
              <a:gd name="connsiteY163" fmla="*/ 110616 h 1157500"/>
              <a:gd name="connsiteX164" fmla="*/ 11487595 w 12192000"/>
              <a:gd name="connsiteY164" fmla="*/ 152322 h 1157500"/>
              <a:gd name="connsiteX165" fmla="*/ 11590850 w 12192000"/>
              <a:gd name="connsiteY165" fmla="*/ 238552 h 1157500"/>
              <a:gd name="connsiteX166" fmla="*/ 11736204 w 12192000"/>
              <a:gd name="connsiteY166" fmla="*/ 277509 h 1157500"/>
              <a:gd name="connsiteX167" fmla="*/ 11760331 w 12192000"/>
              <a:gd name="connsiteY167" fmla="*/ 291936 h 1157500"/>
              <a:gd name="connsiteX168" fmla="*/ 11819139 w 12192000"/>
              <a:gd name="connsiteY168" fmla="*/ 304143 h 1157500"/>
              <a:gd name="connsiteX169" fmla="*/ 11821967 w 12192000"/>
              <a:gd name="connsiteY169" fmla="*/ 305790 h 1157500"/>
              <a:gd name="connsiteX170" fmla="*/ 11847125 w 12192000"/>
              <a:gd name="connsiteY170" fmla="*/ 297401 h 1157500"/>
              <a:gd name="connsiteX171" fmla="*/ 11980134 w 12192000"/>
              <a:gd name="connsiteY171" fmla="*/ 321911 h 1157500"/>
              <a:gd name="connsiteX172" fmla="*/ 12174576 w 12192000"/>
              <a:gd name="connsiteY172" fmla="*/ 376108 h 1157500"/>
              <a:gd name="connsiteX173" fmla="*/ 12192000 w 12192000"/>
              <a:gd name="connsiteY173" fmla="*/ 379233 h 1157500"/>
              <a:gd name="connsiteX174" fmla="*/ 12192000 w 12192000"/>
              <a:gd name="connsiteY174" fmla="*/ 1157500 h 1157500"/>
              <a:gd name="connsiteX175" fmla="*/ 0 w 12192000"/>
              <a:gd name="connsiteY175" fmla="*/ 1157500 h 1157500"/>
              <a:gd name="connsiteX176" fmla="*/ 0 w 12192000"/>
              <a:gd name="connsiteY176" fmla="*/ 483545 h 1157500"/>
              <a:gd name="connsiteX177" fmla="*/ 5331 w 12192000"/>
              <a:gd name="connsiteY177" fmla="*/ 482797 h 1157500"/>
              <a:gd name="connsiteX178" fmla="*/ 39902 w 12192000"/>
              <a:gd name="connsiteY178" fmla="*/ 472284 h 1157500"/>
              <a:gd name="connsiteX179" fmla="*/ 117880 w 12192000"/>
              <a:gd name="connsiteY179" fmla="*/ 420956 h 1157500"/>
              <a:gd name="connsiteX180" fmla="*/ 238140 w 12192000"/>
              <a:gd name="connsiteY180" fmla="*/ 379297 h 1157500"/>
              <a:gd name="connsiteX181" fmla="*/ 249589 w 12192000"/>
              <a:gd name="connsiteY181" fmla="*/ 379517 h 1157500"/>
              <a:gd name="connsiteX182" fmla="*/ 296963 w 12192000"/>
              <a:gd name="connsiteY182" fmla="*/ 356102 h 1157500"/>
              <a:gd name="connsiteX183" fmla="*/ 339235 w 12192000"/>
              <a:gd name="connsiteY183" fmla="*/ 324425 h 1157500"/>
              <a:gd name="connsiteX184" fmla="*/ 447152 w 12192000"/>
              <a:gd name="connsiteY184" fmla="*/ 327423 h 1157500"/>
              <a:gd name="connsiteX185" fmla="*/ 475247 w 12192000"/>
              <a:gd name="connsiteY185" fmla="*/ 336714 h 1157500"/>
              <a:gd name="connsiteX186" fmla="*/ 477967 w 12192000"/>
              <a:gd name="connsiteY186" fmla="*/ 337960 h 1157500"/>
              <a:gd name="connsiteX187" fmla="*/ 703732 w 12192000"/>
              <a:gd name="connsiteY187" fmla="*/ 316599 h 1157500"/>
              <a:gd name="connsiteX188" fmla="*/ 853391 w 12192000"/>
              <a:gd name="connsiteY188" fmla="*/ 303591 h 1157500"/>
              <a:gd name="connsiteX189" fmla="*/ 925332 w 12192000"/>
              <a:gd name="connsiteY189" fmla="*/ 298686 h 1157500"/>
              <a:gd name="connsiteX190" fmla="*/ 941286 w 12192000"/>
              <a:gd name="connsiteY190" fmla="*/ 288932 h 1157500"/>
              <a:gd name="connsiteX191" fmla="*/ 950845 w 12192000"/>
              <a:gd name="connsiteY191" fmla="*/ 286595 h 1157500"/>
              <a:gd name="connsiteX192" fmla="*/ 953292 w 12192000"/>
              <a:gd name="connsiteY192" fmla="*/ 280892 h 1157500"/>
              <a:gd name="connsiteX193" fmla="*/ 967499 w 12192000"/>
              <a:gd name="connsiteY193" fmla="*/ 273760 h 1157500"/>
              <a:gd name="connsiteX194" fmla="*/ 1069267 w 12192000"/>
              <a:gd name="connsiteY194" fmla="*/ 262766 h 1157500"/>
              <a:gd name="connsiteX195" fmla="*/ 1138407 w 12192000"/>
              <a:gd name="connsiteY195" fmla="*/ 246567 h 1157500"/>
              <a:gd name="connsiteX196" fmla="*/ 1164931 w 12192000"/>
              <a:gd name="connsiteY196" fmla="*/ 238622 h 1157500"/>
              <a:gd name="connsiteX197" fmla="*/ 1211622 w 12192000"/>
              <a:gd name="connsiteY197" fmla="*/ 220676 h 1157500"/>
              <a:gd name="connsiteX198" fmla="*/ 1274567 w 12192000"/>
              <a:gd name="connsiteY198" fmla="*/ 203380 h 1157500"/>
              <a:gd name="connsiteX199" fmla="*/ 1325029 w 12192000"/>
              <a:gd name="connsiteY199" fmla="*/ 207937 h 1157500"/>
              <a:gd name="connsiteX200" fmla="*/ 1356805 w 12192000"/>
              <a:gd name="connsiteY200" fmla="*/ 203622 h 1157500"/>
              <a:gd name="connsiteX201" fmla="*/ 1468752 w 12192000"/>
              <a:gd name="connsiteY201" fmla="*/ 214604 h 1157500"/>
              <a:gd name="connsiteX202" fmla="*/ 1650750 w 12192000"/>
              <a:gd name="connsiteY202" fmla="*/ 165090 h 1157500"/>
              <a:gd name="connsiteX203" fmla="*/ 1655056 w 12192000"/>
              <a:gd name="connsiteY203" fmla="*/ 172106 h 1157500"/>
              <a:gd name="connsiteX204" fmla="*/ 1683220 w 12192000"/>
              <a:gd name="connsiteY204" fmla="*/ 169652 h 1157500"/>
              <a:gd name="connsiteX205" fmla="*/ 1685599 w 12192000"/>
              <a:gd name="connsiteY205" fmla="*/ 165388 h 1157500"/>
              <a:gd name="connsiteX206" fmla="*/ 1735783 w 12192000"/>
              <a:gd name="connsiteY206" fmla="*/ 177400 h 1157500"/>
              <a:gd name="connsiteX207" fmla="*/ 1797102 w 12192000"/>
              <a:gd name="connsiteY207" fmla="*/ 182289 h 1157500"/>
              <a:gd name="connsiteX208" fmla="*/ 1845638 w 12192000"/>
              <a:gd name="connsiteY208" fmla="*/ 163774 h 1157500"/>
              <a:gd name="connsiteX209" fmla="*/ 1848980 w 12192000"/>
              <a:gd name="connsiteY209" fmla="*/ 167516 h 1157500"/>
              <a:gd name="connsiteX210" fmla="*/ 1880587 w 12192000"/>
              <a:gd name="connsiteY210" fmla="*/ 165506 h 1157500"/>
              <a:gd name="connsiteX211" fmla="*/ 1995803 w 12192000"/>
              <a:gd name="connsiteY211" fmla="*/ 131847 h 1157500"/>
              <a:gd name="connsiteX212" fmla="*/ 2057448 w 12192000"/>
              <a:gd name="connsiteY212" fmla="*/ 128650 h 1157500"/>
              <a:gd name="connsiteX213" fmla="*/ 2119088 w 12192000"/>
              <a:gd name="connsiteY213" fmla="*/ 113508 h 1157500"/>
              <a:gd name="connsiteX214" fmla="*/ 2138831 w 12192000"/>
              <a:gd name="connsiteY214" fmla="*/ 116194 h 1157500"/>
              <a:gd name="connsiteX215" fmla="*/ 2214259 w 12192000"/>
              <a:gd name="connsiteY215" fmla="*/ 110542 h 1157500"/>
              <a:gd name="connsiteX216" fmla="*/ 2264911 w 12192000"/>
              <a:gd name="connsiteY216" fmla="*/ 101639 h 1157500"/>
              <a:gd name="connsiteX217" fmla="*/ 2454058 w 12192000"/>
              <a:gd name="connsiteY217" fmla="*/ 67266 h 1157500"/>
              <a:gd name="connsiteX218" fmla="*/ 2534188 w 12192000"/>
              <a:gd name="connsiteY218" fmla="*/ 63730 h 1157500"/>
              <a:gd name="connsiteX219" fmla="*/ 2616912 w 12192000"/>
              <a:gd name="connsiteY219" fmla="*/ 44757 h 1157500"/>
              <a:gd name="connsiteX220" fmla="*/ 2698592 w 12192000"/>
              <a:gd name="connsiteY220" fmla="*/ 35873 h 1157500"/>
              <a:gd name="connsiteX221" fmla="*/ 2891953 w 12192000"/>
              <a:gd name="connsiteY221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910588 w 12192000"/>
              <a:gd name="connsiteY128" fmla="*/ 154327 h 1157500"/>
              <a:gd name="connsiteX129" fmla="*/ 9924173 w 12192000"/>
              <a:gd name="connsiteY129" fmla="*/ 158591 h 1157500"/>
              <a:gd name="connsiteX130" fmla="*/ 10010969 w 12192000"/>
              <a:gd name="connsiteY130" fmla="*/ 155802 h 1157500"/>
              <a:gd name="connsiteX131" fmla="*/ 10070699 w 12192000"/>
              <a:gd name="connsiteY131" fmla="*/ 157854 h 1157500"/>
              <a:gd name="connsiteX132" fmla="*/ 10083825 w 12192000"/>
              <a:gd name="connsiteY132" fmla="*/ 162012 h 1157500"/>
              <a:gd name="connsiteX133" fmla="*/ 10097932 w 12192000"/>
              <a:gd name="connsiteY133" fmla="*/ 154728 h 1157500"/>
              <a:gd name="connsiteX134" fmla="*/ 10101779 w 12192000"/>
              <a:gd name="connsiteY134" fmla="*/ 149056 h 1157500"/>
              <a:gd name="connsiteX135" fmla="*/ 10155104 w 12192000"/>
              <a:gd name="connsiteY135" fmla="*/ 151613 h 1157500"/>
              <a:gd name="connsiteX136" fmla="*/ 10250982 w 12192000"/>
              <a:gd name="connsiteY136" fmla="*/ 128642 h 1157500"/>
              <a:gd name="connsiteX137" fmla="*/ 10343301 w 12192000"/>
              <a:gd name="connsiteY137" fmla="*/ 90884 h 1157500"/>
              <a:gd name="connsiteX138" fmla="*/ 10366625 w 12192000"/>
              <a:gd name="connsiteY138" fmla="*/ 79428 h 1157500"/>
              <a:gd name="connsiteX139" fmla="*/ 10433505 w 12192000"/>
              <a:gd name="connsiteY139" fmla="*/ 65000 h 1157500"/>
              <a:gd name="connsiteX140" fmla="*/ 10547510 w 12192000"/>
              <a:gd name="connsiteY140" fmla="*/ 47246 h 1157500"/>
              <a:gd name="connsiteX141" fmla="*/ 10588150 w 12192000"/>
              <a:gd name="connsiteY141" fmla="*/ 32287 h 1157500"/>
              <a:gd name="connsiteX142" fmla="*/ 10589457 w 12192000"/>
              <a:gd name="connsiteY142" fmla="*/ 25296 h 1157500"/>
              <a:gd name="connsiteX143" fmla="*/ 10699976 w 12192000"/>
              <a:gd name="connsiteY143" fmla="*/ 43345 h 1157500"/>
              <a:gd name="connsiteX144" fmla="*/ 10812237 w 12192000"/>
              <a:gd name="connsiteY144" fmla="*/ 46327 h 1157500"/>
              <a:gd name="connsiteX145" fmla="*/ 10869837 w 12192000"/>
              <a:gd name="connsiteY145" fmla="*/ 65795 h 1157500"/>
              <a:gd name="connsiteX146" fmla="*/ 10881770 w 12192000"/>
              <a:gd name="connsiteY146" fmla="*/ 73672 h 1157500"/>
              <a:gd name="connsiteX147" fmla="*/ 10896899 w 12192000"/>
              <a:gd name="connsiteY147" fmla="*/ 70731 h 1157500"/>
              <a:gd name="connsiteX148" fmla="*/ 10901748 w 12192000"/>
              <a:gd name="connsiteY148" fmla="*/ 66352 h 1157500"/>
              <a:gd name="connsiteX149" fmla="*/ 10947419 w 12192000"/>
              <a:gd name="connsiteY149" fmla="*/ 83316 h 1157500"/>
              <a:gd name="connsiteX150" fmla="*/ 10953034 w 12192000"/>
              <a:gd name="connsiteY150" fmla="*/ 84438 h 1157500"/>
              <a:gd name="connsiteX151" fmla="*/ 10992070 w 12192000"/>
              <a:gd name="connsiteY151" fmla="*/ 88841 h 1157500"/>
              <a:gd name="connsiteX152" fmla="*/ 11112372 w 12192000"/>
              <a:gd name="connsiteY152" fmla="*/ 82247 h 1157500"/>
              <a:gd name="connsiteX153" fmla="*/ 11147719 w 12192000"/>
              <a:gd name="connsiteY153" fmla="*/ 80560 h 1157500"/>
              <a:gd name="connsiteX154" fmla="*/ 11172617 w 12192000"/>
              <a:gd name="connsiteY154" fmla="*/ 76265 h 1157500"/>
              <a:gd name="connsiteX155" fmla="*/ 11240397 w 12192000"/>
              <a:gd name="connsiteY155" fmla="*/ 81830 h 1157500"/>
              <a:gd name="connsiteX156" fmla="*/ 11270034 w 12192000"/>
              <a:gd name="connsiteY156" fmla="*/ 91947 h 1157500"/>
              <a:gd name="connsiteX157" fmla="*/ 11293091 w 12192000"/>
              <a:gd name="connsiteY157" fmla="*/ 92042 h 1157500"/>
              <a:gd name="connsiteX158" fmla="*/ 11310949 w 12192000"/>
              <a:gd name="connsiteY158" fmla="*/ 97842 h 1157500"/>
              <a:gd name="connsiteX159" fmla="*/ 11345279 w 12192000"/>
              <a:gd name="connsiteY159" fmla="*/ 95451 h 1157500"/>
              <a:gd name="connsiteX160" fmla="*/ 11354597 w 12192000"/>
              <a:gd name="connsiteY160" fmla="*/ 97953 h 1157500"/>
              <a:gd name="connsiteX161" fmla="*/ 11367725 w 12192000"/>
              <a:gd name="connsiteY161" fmla="*/ 97999 h 1157500"/>
              <a:gd name="connsiteX162" fmla="*/ 11399832 w 12192000"/>
              <a:gd name="connsiteY162" fmla="*/ 110616 h 1157500"/>
              <a:gd name="connsiteX163" fmla="*/ 11487595 w 12192000"/>
              <a:gd name="connsiteY163" fmla="*/ 152322 h 1157500"/>
              <a:gd name="connsiteX164" fmla="*/ 11590850 w 12192000"/>
              <a:gd name="connsiteY164" fmla="*/ 238552 h 1157500"/>
              <a:gd name="connsiteX165" fmla="*/ 11736204 w 12192000"/>
              <a:gd name="connsiteY165" fmla="*/ 277509 h 1157500"/>
              <a:gd name="connsiteX166" fmla="*/ 11760331 w 12192000"/>
              <a:gd name="connsiteY166" fmla="*/ 291936 h 1157500"/>
              <a:gd name="connsiteX167" fmla="*/ 11819139 w 12192000"/>
              <a:gd name="connsiteY167" fmla="*/ 304143 h 1157500"/>
              <a:gd name="connsiteX168" fmla="*/ 11821967 w 12192000"/>
              <a:gd name="connsiteY168" fmla="*/ 305790 h 1157500"/>
              <a:gd name="connsiteX169" fmla="*/ 11847125 w 12192000"/>
              <a:gd name="connsiteY169" fmla="*/ 297401 h 1157500"/>
              <a:gd name="connsiteX170" fmla="*/ 11980134 w 12192000"/>
              <a:gd name="connsiteY170" fmla="*/ 321911 h 1157500"/>
              <a:gd name="connsiteX171" fmla="*/ 12174576 w 12192000"/>
              <a:gd name="connsiteY171" fmla="*/ 376108 h 1157500"/>
              <a:gd name="connsiteX172" fmla="*/ 12192000 w 12192000"/>
              <a:gd name="connsiteY172" fmla="*/ 379233 h 1157500"/>
              <a:gd name="connsiteX173" fmla="*/ 12192000 w 12192000"/>
              <a:gd name="connsiteY173" fmla="*/ 1157500 h 1157500"/>
              <a:gd name="connsiteX174" fmla="*/ 0 w 12192000"/>
              <a:gd name="connsiteY174" fmla="*/ 1157500 h 1157500"/>
              <a:gd name="connsiteX175" fmla="*/ 0 w 12192000"/>
              <a:gd name="connsiteY175" fmla="*/ 483545 h 1157500"/>
              <a:gd name="connsiteX176" fmla="*/ 5331 w 12192000"/>
              <a:gd name="connsiteY176" fmla="*/ 482797 h 1157500"/>
              <a:gd name="connsiteX177" fmla="*/ 39902 w 12192000"/>
              <a:gd name="connsiteY177" fmla="*/ 472284 h 1157500"/>
              <a:gd name="connsiteX178" fmla="*/ 117880 w 12192000"/>
              <a:gd name="connsiteY178" fmla="*/ 420956 h 1157500"/>
              <a:gd name="connsiteX179" fmla="*/ 238140 w 12192000"/>
              <a:gd name="connsiteY179" fmla="*/ 379297 h 1157500"/>
              <a:gd name="connsiteX180" fmla="*/ 249589 w 12192000"/>
              <a:gd name="connsiteY180" fmla="*/ 379517 h 1157500"/>
              <a:gd name="connsiteX181" fmla="*/ 296963 w 12192000"/>
              <a:gd name="connsiteY181" fmla="*/ 356102 h 1157500"/>
              <a:gd name="connsiteX182" fmla="*/ 339235 w 12192000"/>
              <a:gd name="connsiteY182" fmla="*/ 324425 h 1157500"/>
              <a:gd name="connsiteX183" fmla="*/ 447152 w 12192000"/>
              <a:gd name="connsiteY183" fmla="*/ 327423 h 1157500"/>
              <a:gd name="connsiteX184" fmla="*/ 475247 w 12192000"/>
              <a:gd name="connsiteY184" fmla="*/ 336714 h 1157500"/>
              <a:gd name="connsiteX185" fmla="*/ 477967 w 12192000"/>
              <a:gd name="connsiteY185" fmla="*/ 337960 h 1157500"/>
              <a:gd name="connsiteX186" fmla="*/ 703732 w 12192000"/>
              <a:gd name="connsiteY186" fmla="*/ 316599 h 1157500"/>
              <a:gd name="connsiteX187" fmla="*/ 853391 w 12192000"/>
              <a:gd name="connsiteY187" fmla="*/ 303591 h 1157500"/>
              <a:gd name="connsiteX188" fmla="*/ 925332 w 12192000"/>
              <a:gd name="connsiteY188" fmla="*/ 298686 h 1157500"/>
              <a:gd name="connsiteX189" fmla="*/ 941286 w 12192000"/>
              <a:gd name="connsiteY189" fmla="*/ 288932 h 1157500"/>
              <a:gd name="connsiteX190" fmla="*/ 950845 w 12192000"/>
              <a:gd name="connsiteY190" fmla="*/ 286595 h 1157500"/>
              <a:gd name="connsiteX191" fmla="*/ 953292 w 12192000"/>
              <a:gd name="connsiteY191" fmla="*/ 280892 h 1157500"/>
              <a:gd name="connsiteX192" fmla="*/ 967499 w 12192000"/>
              <a:gd name="connsiteY192" fmla="*/ 273760 h 1157500"/>
              <a:gd name="connsiteX193" fmla="*/ 1069267 w 12192000"/>
              <a:gd name="connsiteY193" fmla="*/ 262766 h 1157500"/>
              <a:gd name="connsiteX194" fmla="*/ 1138407 w 12192000"/>
              <a:gd name="connsiteY194" fmla="*/ 246567 h 1157500"/>
              <a:gd name="connsiteX195" fmla="*/ 1164931 w 12192000"/>
              <a:gd name="connsiteY195" fmla="*/ 238622 h 1157500"/>
              <a:gd name="connsiteX196" fmla="*/ 1211622 w 12192000"/>
              <a:gd name="connsiteY196" fmla="*/ 220676 h 1157500"/>
              <a:gd name="connsiteX197" fmla="*/ 1274567 w 12192000"/>
              <a:gd name="connsiteY197" fmla="*/ 203380 h 1157500"/>
              <a:gd name="connsiteX198" fmla="*/ 1325029 w 12192000"/>
              <a:gd name="connsiteY198" fmla="*/ 207937 h 1157500"/>
              <a:gd name="connsiteX199" fmla="*/ 1356805 w 12192000"/>
              <a:gd name="connsiteY199" fmla="*/ 203622 h 1157500"/>
              <a:gd name="connsiteX200" fmla="*/ 1468752 w 12192000"/>
              <a:gd name="connsiteY200" fmla="*/ 214604 h 1157500"/>
              <a:gd name="connsiteX201" fmla="*/ 1650750 w 12192000"/>
              <a:gd name="connsiteY201" fmla="*/ 165090 h 1157500"/>
              <a:gd name="connsiteX202" fmla="*/ 1655056 w 12192000"/>
              <a:gd name="connsiteY202" fmla="*/ 172106 h 1157500"/>
              <a:gd name="connsiteX203" fmla="*/ 1683220 w 12192000"/>
              <a:gd name="connsiteY203" fmla="*/ 169652 h 1157500"/>
              <a:gd name="connsiteX204" fmla="*/ 1685599 w 12192000"/>
              <a:gd name="connsiteY204" fmla="*/ 165388 h 1157500"/>
              <a:gd name="connsiteX205" fmla="*/ 1735783 w 12192000"/>
              <a:gd name="connsiteY205" fmla="*/ 177400 h 1157500"/>
              <a:gd name="connsiteX206" fmla="*/ 1797102 w 12192000"/>
              <a:gd name="connsiteY206" fmla="*/ 182289 h 1157500"/>
              <a:gd name="connsiteX207" fmla="*/ 1845638 w 12192000"/>
              <a:gd name="connsiteY207" fmla="*/ 163774 h 1157500"/>
              <a:gd name="connsiteX208" fmla="*/ 1848980 w 12192000"/>
              <a:gd name="connsiteY208" fmla="*/ 167516 h 1157500"/>
              <a:gd name="connsiteX209" fmla="*/ 1880587 w 12192000"/>
              <a:gd name="connsiteY209" fmla="*/ 165506 h 1157500"/>
              <a:gd name="connsiteX210" fmla="*/ 1995803 w 12192000"/>
              <a:gd name="connsiteY210" fmla="*/ 131847 h 1157500"/>
              <a:gd name="connsiteX211" fmla="*/ 2057448 w 12192000"/>
              <a:gd name="connsiteY211" fmla="*/ 128650 h 1157500"/>
              <a:gd name="connsiteX212" fmla="*/ 2119088 w 12192000"/>
              <a:gd name="connsiteY212" fmla="*/ 113508 h 1157500"/>
              <a:gd name="connsiteX213" fmla="*/ 2138831 w 12192000"/>
              <a:gd name="connsiteY213" fmla="*/ 116194 h 1157500"/>
              <a:gd name="connsiteX214" fmla="*/ 2214259 w 12192000"/>
              <a:gd name="connsiteY214" fmla="*/ 110542 h 1157500"/>
              <a:gd name="connsiteX215" fmla="*/ 2264911 w 12192000"/>
              <a:gd name="connsiteY215" fmla="*/ 101639 h 1157500"/>
              <a:gd name="connsiteX216" fmla="*/ 2454058 w 12192000"/>
              <a:gd name="connsiteY216" fmla="*/ 67266 h 1157500"/>
              <a:gd name="connsiteX217" fmla="*/ 2534188 w 12192000"/>
              <a:gd name="connsiteY217" fmla="*/ 63730 h 1157500"/>
              <a:gd name="connsiteX218" fmla="*/ 2616912 w 12192000"/>
              <a:gd name="connsiteY218" fmla="*/ 44757 h 1157500"/>
              <a:gd name="connsiteX219" fmla="*/ 2698592 w 12192000"/>
              <a:gd name="connsiteY219" fmla="*/ 35873 h 1157500"/>
              <a:gd name="connsiteX220" fmla="*/ 2891953 w 12192000"/>
              <a:gd name="connsiteY220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910588 w 12192000"/>
              <a:gd name="connsiteY128" fmla="*/ 154327 h 1157500"/>
              <a:gd name="connsiteX129" fmla="*/ 9924173 w 12192000"/>
              <a:gd name="connsiteY129" fmla="*/ 158591 h 1157500"/>
              <a:gd name="connsiteX130" fmla="*/ 10010969 w 12192000"/>
              <a:gd name="connsiteY130" fmla="*/ 155802 h 1157500"/>
              <a:gd name="connsiteX131" fmla="*/ 10070699 w 12192000"/>
              <a:gd name="connsiteY131" fmla="*/ 157854 h 1157500"/>
              <a:gd name="connsiteX132" fmla="*/ 10083825 w 12192000"/>
              <a:gd name="connsiteY132" fmla="*/ 162012 h 1157500"/>
              <a:gd name="connsiteX133" fmla="*/ 10097932 w 12192000"/>
              <a:gd name="connsiteY133" fmla="*/ 154728 h 1157500"/>
              <a:gd name="connsiteX134" fmla="*/ 10155104 w 12192000"/>
              <a:gd name="connsiteY134" fmla="*/ 151613 h 1157500"/>
              <a:gd name="connsiteX135" fmla="*/ 10250982 w 12192000"/>
              <a:gd name="connsiteY135" fmla="*/ 128642 h 1157500"/>
              <a:gd name="connsiteX136" fmla="*/ 10343301 w 12192000"/>
              <a:gd name="connsiteY136" fmla="*/ 90884 h 1157500"/>
              <a:gd name="connsiteX137" fmla="*/ 10366625 w 12192000"/>
              <a:gd name="connsiteY137" fmla="*/ 79428 h 1157500"/>
              <a:gd name="connsiteX138" fmla="*/ 10433505 w 12192000"/>
              <a:gd name="connsiteY138" fmla="*/ 65000 h 1157500"/>
              <a:gd name="connsiteX139" fmla="*/ 10547510 w 12192000"/>
              <a:gd name="connsiteY139" fmla="*/ 47246 h 1157500"/>
              <a:gd name="connsiteX140" fmla="*/ 10588150 w 12192000"/>
              <a:gd name="connsiteY140" fmla="*/ 32287 h 1157500"/>
              <a:gd name="connsiteX141" fmla="*/ 10589457 w 12192000"/>
              <a:gd name="connsiteY141" fmla="*/ 25296 h 1157500"/>
              <a:gd name="connsiteX142" fmla="*/ 10699976 w 12192000"/>
              <a:gd name="connsiteY142" fmla="*/ 43345 h 1157500"/>
              <a:gd name="connsiteX143" fmla="*/ 10812237 w 12192000"/>
              <a:gd name="connsiteY143" fmla="*/ 46327 h 1157500"/>
              <a:gd name="connsiteX144" fmla="*/ 10869837 w 12192000"/>
              <a:gd name="connsiteY144" fmla="*/ 65795 h 1157500"/>
              <a:gd name="connsiteX145" fmla="*/ 10881770 w 12192000"/>
              <a:gd name="connsiteY145" fmla="*/ 73672 h 1157500"/>
              <a:gd name="connsiteX146" fmla="*/ 10896899 w 12192000"/>
              <a:gd name="connsiteY146" fmla="*/ 70731 h 1157500"/>
              <a:gd name="connsiteX147" fmla="*/ 10901748 w 12192000"/>
              <a:gd name="connsiteY147" fmla="*/ 66352 h 1157500"/>
              <a:gd name="connsiteX148" fmla="*/ 10947419 w 12192000"/>
              <a:gd name="connsiteY148" fmla="*/ 83316 h 1157500"/>
              <a:gd name="connsiteX149" fmla="*/ 10953034 w 12192000"/>
              <a:gd name="connsiteY149" fmla="*/ 84438 h 1157500"/>
              <a:gd name="connsiteX150" fmla="*/ 10992070 w 12192000"/>
              <a:gd name="connsiteY150" fmla="*/ 88841 h 1157500"/>
              <a:gd name="connsiteX151" fmla="*/ 11112372 w 12192000"/>
              <a:gd name="connsiteY151" fmla="*/ 82247 h 1157500"/>
              <a:gd name="connsiteX152" fmla="*/ 11147719 w 12192000"/>
              <a:gd name="connsiteY152" fmla="*/ 80560 h 1157500"/>
              <a:gd name="connsiteX153" fmla="*/ 11172617 w 12192000"/>
              <a:gd name="connsiteY153" fmla="*/ 76265 h 1157500"/>
              <a:gd name="connsiteX154" fmla="*/ 11240397 w 12192000"/>
              <a:gd name="connsiteY154" fmla="*/ 81830 h 1157500"/>
              <a:gd name="connsiteX155" fmla="*/ 11270034 w 12192000"/>
              <a:gd name="connsiteY155" fmla="*/ 91947 h 1157500"/>
              <a:gd name="connsiteX156" fmla="*/ 11293091 w 12192000"/>
              <a:gd name="connsiteY156" fmla="*/ 92042 h 1157500"/>
              <a:gd name="connsiteX157" fmla="*/ 11310949 w 12192000"/>
              <a:gd name="connsiteY157" fmla="*/ 97842 h 1157500"/>
              <a:gd name="connsiteX158" fmla="*/ 11345279 w 12192000"/>
              <a:gd name="connsiteY158" fmla="*/ 95451 h 1157500"/>
              <a:gd name="connsiteX159" fmla="*/ 11354597 w 12192000"/>
              <a:gd name="connsiteY159" fmla="*/ 97953 h 1157500"/>
              <a:gd name="connsiteX160" fmla="*/ 11367725 w 12192000"/>
              <a:gd name="connsiteY160" fmla="*/ 97999 h 1157500"/>
              <a:gd name="connsiteX161" fmla="*/ 11399832 w 12192000"/>
              <a:gd name="connsiteY161" fmla="*/ 110616 h 1157500"/>
              <a:gd name="connsiteX162" fmla="*/ 11487595 w 12192000"/>
              <a:gd name="connsiteY162" fmla="*/ 152322 h 1157500"/>
              <a:gd name="connsiteX163" fmla="*/ 11590850 w 12192000"/>
              <a:gd name="connsiteY163" fmla="*/ 238552 h 1157500"/>
              <a:gd name="connsiteX164" fmla="*/ 11736204 w 12192000"/>
              <a:gd name="connsiteY164" fmla="*/ 277509 h 1157500"/>
              <a:gd name="connsiteX165" fmla="*/ 11760331 w 12192000"/>
              <a:gd name="connsiteY165" fmla="*/ 291936 h 1157500"/>
              <a:gd name="connsiteX166" fmla="*/ 11819139 w 12192000"/>
              <a:gd name="connsiteY166" fmla="*/ 304143 h 1157500"/>
              <a:gd name="connsiteX167" fmla="*/ 11821967 w 12192000"/>
              <a:gd name="connsiteY167" fmla="*/ 305790 h 1157500"/>
              <a:gd name="connsiteX168" fmla="*/ 11847125 w 12192000"/>
              <a:gd name="connsiteY168" fmla="*/ 297401 h 1157500"/>
              <a:gd name="connsiteX169" fmla="*/ 11980134 w 12192000"/>
              <a:gd name="connsiteY169" fmla="*/ 321911 h 1157500"/>
              <a:gd name="connsiteX170" fmla="*/ 12174576 w 12192000"/>
              <a:gd name="connsiteY170" fmla="*/ 376108 h 1157500"/>
              <a:gd name="connsiteX171" fmla="*/ 12192000 w 12192000"/>
              <a:gd name="connsiteY171" fmla="*/ 379233 h 1157500"/>
              <a:gd name="connsiteX172" fmla="*/ 12192000 w 12192000"/>
              <a:gd name="connsiteY172" fmla="*/ 1157500 h 1157500"/>
              <a:gd name="connsiteX173" fmla="*/ 0 w 12192000"/>
              <a:gd name="connsiteY173" fmla="*/ 1157500 h 1157500"/>
              <a:gd name="connsiteX174" fmla="*/ 0 w 12192000"/>
              <a:gd name="connsiteY174" fmla="*/ 483545 h 1157500"/>
              <a:gd name="connsiteX175" fmla="*/ 5331 w 12192000"/>
              <a:gd name="connsiteY175" fmla="*/ 482797 h 1157500"/>
              <a:gd name="connsiteX176" fmla="*/ 39902 w 12192000"/>
              <a:gd name="connsiteY176" fmla="*/ 472284 h 1157500"/>
              <a:gd name="connsiteX177" fmla="*/ 117880 w 12192000"/>
              <a:gd name="connsiteY177" fmla="*/ 420956 h 1157500"/>
              <a:gd name="connsiteX178" fmla="*/ 238140 w 12192000"/>
              <a:gd name="connsiteY178" fmla="*/ 379297 h 1157500"/>
              <a:gd name="connsiteX179" fmla="*/ 249589 w 12192000"/>
              <a:gd name="connsiteY179" fmla="*/ 379517 h 1157500"/>
              <a:gd name="connsiteX180" fmla="*/ 296963 w 12192000"/>
              <a:gd name="connsiteY180" fmla="*/ 356102 h 1157500"/>
              <a:gd name="connsiteX181" fmla="*/ 339235 w 12192000"/>
              <a:gd name="connsiteY181" fmla="*/ 324425 h 1157500"/>
              <a:gd name="connsiteX182" fmla="*/ 447152 w 12192000"/>
              <a:gd name="connsiteY182" fmla="*/ 327423 h 1157500"/>
              <a:gd name="connsiteX183" fmla="*/ 475247 w 12192000"/>
              <a:gd name="connsiteY183" fmla="*/ 336714 h 1157500"/>
              <a:gd name="connsiteX184" fmla="*/ 477967 w 12192000"/>
              <a:gd name="connsiteY184" fmla="*/ 337960 h 1157500"/>
              <a:gd name="connsiteX185" fmla="*/ 703732 w 12192000"/>
              <a:gd name="connsiteY185" fmla="*/ 316599 h 1157500"/>
              <a:gd name="connsiteX186" fmla="*/ 853391 w 12192000"/>
              <a:gd name="connsiteY186" fmla="*/ 303591 h 1157500"/>
              <a:gd name="connsiteX187" fmla="*/ 925332 w 12192000"/>
              <a:gd name="connsiteY187" fmla="*/ 298686 h 1157500"/>
              <a:gd name="connsiteX188" fmla="*/ 941286 w 12192000"/>
              <a:gd name="connsiteY188" fmla="*/ 288932 h 1157500"/>
              <a:gd name="connsiteX189" fmla="*/ 950845 w 12192000"/>
              <a:gd name="connsiteY189" fmla="*/ 286595 h 1157500"/>
              <a:gd name="connsiteX190" fmla="*/ 953292 w 12192000"/>
              <a:gd name="connsiteY190" fmla="*/ 280892 h 1157500"/>
              <a:gd name="connsiteX191" fmla="*/ 967499 w 12192000"/>
              <a:gd name="connsiteY191" fmla="*/ 273760 h 1157500"/>
              <a:gd name="connsiteX192" fmla="*/ 1069267 w 12192000"/>
              <a:gd name="connsiteY192" fmla="*/ 262766 h 1157500"/>
              <a:gd name="connsiteX193" fmla="*/ 1138407 w 12192000"/>
              <a:gd name="connsiteY193" fmla="*/ 246567 h 1157500"/>
              <a:gd name="connsiteX194" fmla="*/ 1164931 w 12192000"/>
              <a:gd name="connsiteY194" fmla="*/ 238622 h 1157500"/>
              <a:gd name="connsiteX195" fmla="*/ 1211622 w 12192000"/>
              <a:gd name="connsiteY195" fmla="*/ 220676 h 1157500"/>
              <a:gd name="connsiteX196" fmla="*/ 1274567 w 12192000"/>
              <a:gd name="connsiteY196" fmla="*/ 203380 h 1157500"/>
              <a:gd name="connsiteX197" fmla="*/ 1325029 w 12192000"/>
              <a:gd name="connsiteY197" fmla="*/ 207937 h 1157500"/>
              <a:gd name="connsiteX198" fmla="*/ 1356805 w 12192000"/>
              <a:gd name="connsiteY198" fmla="*/ 203622 h 1157500"/>
              <a:gd name="connsiteX199" fmla="*/ 1468752 w 12192000"/>
              <a:gd name="connsiteY199" fmla="*/ 214604 h 1157500"/>
              <a:gd name="connsiteX200" fmla="*/ 1650750 w 12192000"/>
              <a:gd name="connsiteY200" fmla="*/ 165090 h 1157500"/>
              <a:gd name="connsiteX201" fmla="*/ 1655056 w 12192000"/>
              <a:gd name="connsiteY201" fmla="*/ 172106 h 1157500"/>
              <a:gd name="connsiteX202" fmla="*/ 1683220 w 12192000"/>
              <a:gd name="connsiteY202" fmla="*/ 169652 h 1157500"/>
              <a:gd name="connsiteX203" fmla="*/ 1685599 w 12192000"/>
              <a:gd name="connsiteY203" fmla="*/ 165388 h 1157500"/>
              <a:gd name="connsiteX204" fmla="*/ 1735783 w 12192000"/>
              <a:gd name="connsiteY204" fmla="*/ 177400 h 1157500"/>
              <a:gd name="connsiteX205" fmla="*/ 1797102 w 12192000"/>
              <a:gd name="connsiteY205" fmla="*/ 182289 h 1157500"/>
              <a:gd name="connsiteX206" fmla="*/ 1845638 w 12192000"/>
              <a:gd name="connsiteY206" fmla="*/ 163774 h 1157500"/>
              <a:gd name="connsiteX207" fmla="*/ 1848980 w 12192000"/>
              <a:gd name="connsiteY207" fmla="*/ 167516 h 1157500"/>
              <a:gd name="connsiteX208" fmla="*/ 1880587 w 12192000"/>
              <a:gd name="connsiteY208" fmla="*/ 165506 h 1157500"/>
              <a:gd name="connsiteX209" fmla="*/ 1995803 w 12192000"/>
              <a:gd name="connsiteY209" fmla="*/ 131847 h 1157500"/>
              <a:gd name="connsiteX210" fmla="*/ 2057448 w 12192000"/>
              <a:gd name="connsiteY210" fmla="*/ 128650 h 1157500"/>
              <a:gd name="connsiteX211" fmla="*/ 2119088 w 12192000"/>
              <a:gd name="connsiteY211" fmla="*/ 113508 h 1157500"/>
              <a:gd name="connsiteX212" fmla="*/ 2138831 w 12192000"/>
              <a:gd name="connsiteY212" fmla="*/ 116194 h 1157500"/>
              <a:gd name="connsiteX213" fmla="*/ 2214259 w 12192000"/>
              <a:gd name="connsiteY213" fmla="*/ 110542 h 1157500"/>
              <a:gd name="connsiteX214" fmla="*/ 2264911 w 12192000"/>
              <a:gd name="connsiteY214" fmla="*/ 101639 h 1157500"/>
              <a:gd name="connsiteX215" fmla="*/ 2454058 w 12192000"/>
              <a:gd name="connsiteY215" fmla="*/ 67266 h 1157500"/>
              <a:gd name="connsiteX216" fmla="*/ 2534188 w 12192000"/>
              <a:gd name="connsiteY216" fmla="*/ 63730 h 1157500"/>
              <a:gd name="connsiteX217" fmla="*/ 2616912 w 12192000"/>
              <a:gd name="connsiteY217" fmla="*/ 44757 h 1157500"/>
              <a:gd name="connsiteX218" fmla="*/ 2698592 w 12192000"/>
              <a:gd name="connsiteY218" fmla="*/ 35873 h 1157500"/>
              <a:gd name="connsiteX219" fmla="*/ 2891953 w 12192000"/>
              <a:gd name="connsiteY219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910588 w 12192000"/>
              <a:gd name="connsiteY128" fmla="*/ 154327 h 1157500"/>
              <a:gd name="connsiteX129" fmla="*/ 9924173 w 12192000"/>
              <a:gd name="connsiteY129" fmla="*/ 158591 h 1157500"/>
              <a:gd name="connsiteX130" fmla="*/ 10010969 w 12192000"/>
              <a:gd name="connsiteY130" fmla="*/ 155802 h 1157500"/>
              <a:gd name="connsiteX131" fmla="*/ 10070699 w 12192000"/>
              <a:gd name="connsiteY131" fmla="*/ 157854 h 1157500"/>
              <a:gd name="connsiteX132" fmla="*/ 10083825 w 12192000"/>
              <a:gd name="connsiteY132" fmla="*/ 162012 h 1157500"/>
              <a:gd name="connsiteX133" fmla="*/ 10155104 w 12192000"/>
              <a:gd name="connsiteY133" fmla="*/ 151613 h 1157500"/>
              <a:gd name="connsiteX134" fmla="*/ 10250982 w 12192000"/>
              <a:gd name="connsiteY134" fmla="*/ 128642 h 1157500"/>
              <a:gd name="connsiteX135" fmla="*/ 10343301 w 12192000"/>
              <a:gd name="connsiteY135" fmla="*/ 90884 h 1157500"/>
              <a:gd name="connsiteX136" fmla="*/ 10366625 w 12192000"/>
              <a:gd name="connsiteY136" fmla="*/ 79428 h 1157500"/>
              <a:gd name="connsiteX137" fmla="*/ 10433505 w 12192000"/>
              <a:gd name="connsiteY137" fmla="*/ 65000 h 1157500"/>
              <a:gd name="connsiteX138" fmla="*/ 10547510 w 12192000"/>
              <a:gd name="connsiteY138" fmla="*/ 47246 h 1157500"/>
              <a:gd name="connsiteX139" fmla="*/ 10588150 w 12192000"/>
              <a:gd name="connsiteY139" fmla="*/ 32287 h 1157500"/>
              <a:gd name="connsiteX140" fmla="*/ 10589457 w 12192000"/>
              <a:gd name="connsiteY140" fmla="*/ 25296 h 1157500"/>
              <a:gd name="connsiteX141" fmla="*/ 10699976 w 12192000"/>
              <a:gd name="connsiteY141" fmla="*/ 43345 h 1157500"/>
              <a:gd name="connsiteX142" fmla="*/ 10812237 w 12192000"/>
              <a:gd name="connsiteY142" fmla="*/ 46327 h 1157500"/>
              <a:gd name="connsiteX143" fmla="*/ 10869837 w 12192000"/>
              <a:gd name="connsiteY143" fmla="*/ 65795 h 1157500"/>
              <a:gd name="connsiteX144" fmla="*/ 10881770 w 12192000"/>
              <a:gd name="connsiteY144" fmla="*/ 73672 h 1157500"/>
              <a:gd name="connsiteX145" fmla="*/ 10896899 w 12192000"/>
              <a:gd name="connsiteY145" fmla="*/ 70731 h 1157500"/>
              <a:gd name="connsiteX146" fmla="*/ 10901748 w 12192000"/>
              <a:gd name="connsiteY146" fmla="*/ 66352 h 1157500"/>
              <a:gd name="connsiteX147" fmla="*/ 10947419 w 12192000"/>
              <a:gd name="connsiteY147" fmla="*/ 83316 h 1157500"/>
              <a:gd name="connsiteX148" fmla="*/ 10953034 w 12192000"/>
              <a:gd name="connsiteY148" fmla="*/ 84438 h 1157500"/>
              <a:gd name="connsiteX149" fmla="*/ 10992070 w 12192000"/>
              <a:gd name="connsiteY149" fmla="*/ 88841 h 1157500"/>
              <a:gd name="connsiteX150" fmla="*/ 11112372 w 12192000"/>
              <a:gd name="connsiteY150" fmla="*/ 82247 h 1157500"/>
              <a:gd name="connsiteX151" fmla="*/ 11147719 w 12192000"/>
              <a:gd name="connsiteY151" fmla="*/ 80560 h 1157500"/>
              <a:gd name="connsiteX152" fmla="*/ 11172617 w 12192000"/>
              <a:gd name="connsiteY152" fmla="*/ 76265 h 1157500"/>
              <a:gd name="connsiteX153" fmla="*/ 11240397 w 12192000"/>
              <a:gd name="connsiteY153" fmla="*/ 81830 h 1157500"/>
              <a:gd name="connsiteX154" fmla="*/ 11270034 w 12192000"/>
              <a:gd name="connsiteY154" fmla="*/ 91947 h 1157500"/>
              <a:gd name="connsiteX155" fmla="*/ 11293091 w 12192000"/>
              <a:gd name="connsiteY155" fmla="*/ 92042 h 1157500"/>
              <a:gd name="connsiteX156" fmla="*/ 11310949 w 12192000"/>
              <a:gd name="connsiteY156" fmla="*/ 97842 h 1157500"/>
              <a:gd name="connsiteX157" fmla="*/ 11345279 w 12192000"/>
              <a:gd name="connsiteY157" fmla="*/ 95451 h 1157500"/>
              <a:gd name="connsiteX158" fmla="*/ 11354597 w 12192000"/>
              <a:gd name="connsiteY158" fmla="*/ 97953 h 1157500"/>
              <a:gd name="connsiteX159" fmla="*/ 11367725 w 12192000"/>
              <a:gd name="connsiteY159" fmla="*/ 97999 h 1157500"/>
              <a:gd name="connsiteX160" fmla="*/ 11399832 w 12192000"/>
              <a:gd name="connsiteY160" fmla="*/ 110616 h 1157500"/>
              <a:gd name="connsiteX161" fmla="*/ 11487595 w 12192000"/>
              <a:gd name="connsiteY161" fmla="*/ 152322 h 1157500"/>
              <a:gd name="connsiteX162" fmla="*/ 11590850 w 12192000"/>
              <a:gd name="connsiteY162" fmla="*/ 238552 h 1157500"/>
              <a:gd name="connsiteX163" fmla="*/ 11736204 w 12192000"/>
              <a:gd name="connsiteY163" fmla="*/ 277509 h 1157500"/>
              <a:gd name="connsiteX164" fmla="*/ 11760331 w 12192000"/>
              <a:gd name="connsiteY164" fmla="*/ 291936 h 1157500"/>
              <a:gd name="connsiteX165" fmla="*/ 11819139 w 12192000"/>
              <a:gd name="connsiteY165" fmla="*/ 304143 h 1157500"/>
              <a:gd name="connsiteX166" fmla="*/ 11821967 w 12192000"/>
              <a:gd name="connsiteY166" fmla="*/ 305790 h 1157500"/>
              <a:gd name="connsiteX167" fmla="*/ 11847125 w 12192000"/>
              <a:gd name="connsiteY167" fmla="*/ 297401 h 1157500"/>
              <a:gd name="connsiteX168" fmla="*/ 11980134 w 12192000"/>
              <a:gd name="connsiteY168" fmla="*/ 321911 h 1157500"/>
              <a:gd name="connsiteX169" fmla="*/ 12174576 w 12192000"/>
              <a:gd name="connsiteY169" fmla="*/ 376108 h 1157500"/>
              <a:gd name="connsiteX170" fmla="*/ 12192000 w 12192000"/>
              <a:gd name="connsiteY170" fmla="*/ 379233 h 1157500"/>
              <a:gd name="connsiteX171" fmla="*/ 12192000 w 12192000"/>
              <a:gd name="connsiteY171" fmla="*/ 1157500 h 1157500"/>
              <a:gd name="connsiteX172" fmla="*/ 0 w 12192000"/>
              <a:gd name="connsiteY172" fmla="*/ 1157500 h 1157500"/>
              <a:gd name="connsiteX173" fmla="*/ 0 w 12192000"/>
              <a:gd name="connsiteY173" fmla="*/ 483545 h 1157500"/>
              <a:gd name="connsiteX174" fmla="*/ 5331 w 12192000"/>
              <a:gd name="connsiteY174" fmla="*/ 482797 h 1157500"/>
              <a:gd name="connsiteX175" fmla="*/ 39902 w 12192000"/>
              <a:gd name="connsiteY175" fmla="*/ 472284 h 1157500"/>
              <a:gd name="connsiteX176" fmla="*/ 117880 w 12192000"/>
              <a:gd name="connsiteY176" fmla="*/ 420956 h 1157500"/>
              <a:gd name="connsiteX177" fmla="*/ 238140 w 12192000"/>
              <a:gd name="connsiteY177" fmla="*/ 379297 h 1157500"/>
              <a:gd name="connsiteX178" fmla="*/ 249589 w 12192000"/>
              <a:gd name="connsiteY178" fmla="*/ 379517 h 1157500"/>
              <a:gd name="connsiteX179" fmla="*/ 296963 w 12192000"/>
              <a:gd name="connsiteY179" fmla="*/ 356102 h 1157500"/>
              <a:gd name="connsiteX180" fmla="*/ 339235 w 12192000"/>
              <a:gd name="connsiteY180" fmla="*/ 324425 h 1157500"/>
              <a:gd name="connsiteX181" fmla="*/ 447152 w 12192000"/>
              <a:gd name="connsiteY181" fmla="*/ 327423 h 1157500"/>
              <a:gd name="connsiteX182" fmla="*/ 475247 w 12192000"/>
              <a:gd name="connsiteY182" fmla="*/ 336714 h 1157500"/>
              <a:gd name="connsiteX183" fmla="*/ 477967 w 12192000"/>
              <a:gd name="connsiteY183" fmla="*/ 337960 h 1157500"/>
              <a:gd name="connsiteX184" fmla="*/ 703732 w 12192000"/>
              <a:gd name="connsiteY184" fmla="*/ 316599 h 1157500"/>
              <a:gd name="connsiteX185" fmla="*/ 853391 w 12192000"/>
              <a:gd name="connsiteY185" fmla="*/ 303591 h 1157500"/>
              <a:gd name="connsiteX186" fmla="*/ 925332 w 12192000"/>
              <a:gd name="connsiteY186" fmla="*/ 298686 h 1157500"/>
              <a:gd name="connsiteX187" fmla="*/ 941286 w 12192000"/>
              <a:gd name="connsiteY187" fmla="*/ 288932 h 1157500"/>
              <a:gd name="connsiteX188" fmla="*/ 950845 w 12192000"/>
              <a:gd name="connsiteY188" fmla="*/ 286595 h 1157500"/>
              <a:gd name="connsiteX189" fmla="*/ 953292 w 12192000"/>
              <a:gd name="connsiteY189" fmla="*/ 280892 h 1157500"/>
              <a:gd name="connsiteX190" fmla="*/ 967499 w 12192000"/>
              <a:gd name="connsiteY190" fmla="*/ 273760 h 1157500"/>
              <a:gd name="connsiteX191" fmla="*/ 1069267 w 12192000"/>
              <a:gd name="connsiteY191" fmla="*/ 262766 h 1157500"/>
              <a:gd name="connsiteX192" fmla="*/ 1138407 w 12192000"/>
              <a:gd name="connsiteY192" fmla="*/ 246567 h 1157500"/>
              <a:gd name="connsiteX193" fmla="*/ 1164931 w 12192000"/>
              <a:gd name="connsiteY193" fmla="*/ 238622 h 1157500"/>
              <a:gd name="connsiteX194" fmla="*/ 1211622 w 12192000"/>
              <a:gd name="connsiteY194" fmla="*/ 220676 h 1157500"/>
              <a:gd name="connsiteX195" fmla="*/ 1274567 w 12192000"/>
              <a:gd name="connsiteY195" fmla="*/ 203380 h 1157500"/>
              <a:gd name="connsiteX196" fmla="*/ 1325029 w 12192000"/>
              <a:gd name="connsiteY196" fmla="*/ 207937 h 1157500"/>
              <a:gd name="connsiteX197" fmla="*/ 1356805 w 12192000"/>
              <a:gd name="connsiteY197" fmla="*/ 203622 h 1157500"/>
              <a:gd name="connsiteX198" fmla="*/ 1468752 w 12192000"/>
              <a:gd name="connsiteY198" fmla="*/ 214604 h 1157500"/>
              <a:gd name="connsiteX199" fmla="*/ 1650750 w 12192000"/>
              <a:gd name="connsiteY199" fmla="*/ 165090 h 1157500"/>
              <a:gd name="connsiteX200" fmla="*/ 1655056 w 12192000"/>
              <a:gd name="connsiteY200" fmla="*/ 172106 h 1157500"/>
              <a:gd name="connsiteX201" fmla="*/ 1683220 w 12192000"/>
              <a:gd name="connsiteY201" fmla="*/ 169652 h 1157500"/>
              <a:gd name="connsiteX202" fmla="*/ 1685599 w 12192000"/>
              <a:gd name="connsiteY202" fmla="*/ 165388 h 1157500"/>
              <a:gd name="connsiteX203" fmla="*/ 1735783 w 12192000"/>
              <a:gd name="connsiteY203" fmla="*/ 177400 h 1157500"/>
              <a:gd name="connsiteX204" fmla="*/ 1797102 w 12192000"/>
              <a:gd name="connsiteY204" fmla="*/ 182289 h 1157500"/>
              <a:gd name="connsiteX205" fmla="*/ 1845638 w 12192000"/>
              <a:gd name="connsiteY205" fmla="*/ 163774 h 1157500"/>
              <a:gd name="connsiteX206" fmla="*/ 1848980 w 12192000"/>
              <a:gd name="connsiteY206" fmla="*/ 167516 h 1157500"/>
              <a:gd name="connsiteX207" fmla="*/ 1880587 w 12192000"/>
              <a:gd name="connsiteY207" fmla="*/ 165506 h 1157500"/>
              <a:gd name="connsiteX208" fmla="*/ 1995803 w 12192000"/>
              <a:gd name="connsiteY208" fmla="*/ 131847 h 1157500"/>
              <a:gd name="connsiteX209" fmla="*/ 2057448 w 12192000"/>
              <a:gd name="connsiteY209" fmla="*/ 128650 h 1157500"/>
              <a:gd name="connsiteX210" fmla="*/ 2119088 w 12192000"/>
              <a:gd name="connsiteY210" fmla="*/ 113508 h 1157500"/>
              <a:gd name="connsiteX211" fmla="*/ 2138831 w 12192000"/>
              <a:gd name="connsiteY211" fmla="*/ 116194 h 1157500"/>
              <a:gd name="connsiteX212" fmla="*/ 2214259 w 12192000"/>
              <a:gd name="connsiteY212" fmla="*/ 110542 h 1157500"/>
              <a:gd name="connsiteX213" fmla="*/ 2264911 w 12192000"/>
              <a:gd name="connsiteY213" fmla="*/ 101639 h 1157500"/>
              <a:gd name="connsiteX214" fmla="*/ 2454058 w 12192000"/>
              <a:gd name="connsiteY214" fmla="*/ 67266 h 1157500"/>
              <a:gd name="connsiteX215" fmla="*/ 2534188 w 12192000"/>
              <a:gd name="connsiteY215" fmla="*/ 63730 h 1157500"/>
              <a:gd name="connsiteX216" fmla="*/ 2616912 w 12192000"/>
              <a:gd name="connsiteY216" fmla="*/ 44757 h 1157500"/>
              <a:gd name="connsiteX217" fmla="*/ 2698592 w 12192000"/>
              <a:gd name="connsiteY217" fmla="*/ 35873 h 1157500"/>
              <a:gd name="connsiteX218" fmla="*/ 2891953 w 12192000"/>
              <a:gd name="connsiteY218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292491 w 12192000"/>
              <a:gd name="connsiteY97" fmla="*/ 97503 h 1157500"/>
              <a:gd name="connsiteX98" fmla="*/ 8307239 w 12192000"/>
              <a:gd name="connsiteY98" fmla="*/ 94591 h 1157500"/>
              <a:gd name="connsiteX99" fmla="*/ 8339282 w 12192000"/>
              <a:gd name="connsiteY99" fmla="*/ 108942 h 1157500"/>
              <a:gd name="connsiteX100" fmla="*/ 8346156 w 12192000"/>
              <a:gd name="connsiteY100" fmla="*/ 111227 h 1157500"/>
              <a:gd name="connsiteX101" fmla="*/ 8346467 w 12192000"/>
              <a:gd name="connsiteY101" fmla="*/ 111024 h 1157500"/>
              <a:gd name="connsiteX102" fmla="*/ 8354069 w 12192000"/>
              <a:gd name="connsiteY102" fmla="*/ 112942 h 1157500"/>
              <a:gd name="connsiteX103" fmla="*/ 8358687 w 12192000"/>
              <a:gd name="connsiteY103" fmla="*/ 115393 h 1157500"/>
              <a:gd name="connsiteX104" fmla="*/ 8433385 w 12192000"/>
              <a:gd name="connsiteY104" fmla="*/ 99669 h 1157500"/>
              <a:gd name="connsiteX105" fmla="*/ 8533779 w 12192000"/>
              <a:gd name="connsiteY105" fmla="*/ 98374 h 1157500"/>
              <a:gd name="connsiteX106" fmla="*/ 8632833 w 12192000"/>
              <a:gd name="connsiteY106" fmla="*/ 100532 h 1157500"/>
              <a:gd name="connsiteX107" fmla="*/ 8668523 w 12192000"/>
              <a:gd name="connsiteY107" fmla="*/ 102979 h 1157500"/>
              <a:gd name="connsiteX108" fmla="*/ 8732893 w 12192000"/>
              <a:gd name="connsiteY108" fmla="*/ 99991 h 1157500"/>
              <a:gd name="connsiteX109" fmla="*/ 8764071 w 12192000"/>
              <a:gd name="connsiteY109" fmla="*/ 94587 h 1157500"/>
              <a:gd name="connsiteX110" fmla="*/ 8767004 w 12192000"/>
              <a:gd name="connsiteY110" fmla="*/ 91519 h 1157500"/>
              <a:gd name="connsiteX111" fmla="*/ 8772553 w 12192000"/>
              <a:gd name="connsiteY111" fmla="*/ 90314 h 1157500"/>
              <a:gd name="connsiteX112" fmla="*/ 8787201 w 12192000"/>
              <a:gd name="connsiteY112" fmla="*/ 92033 h 1157500"/>
              <a:gd name="connsiteX113" fmla="*/ 8792624 w 12192000"/>
              <a:gd name="connsiteY113" fmla="*/ 93503 h 1157500"/>
              <a:gd name="connsiteX114" fmla="*/ 8800741 w 12192000"/>
              <a:gd name="connsiteY114" fmla="*/ 93897 h 1157500"/>
              <a:gd name="connsiteX115" fmla="*/ 8800966 w 12192000"/>
              <a:gd name="connsiteY115" fmla="*/ 93645 h 1157500"/>
              <a:gd name="connsiteX116" fmla="*/ 8808513 w 12192000"/>
              <a:gd name="connsiteY116" fmla="*/ 94530 h 1157500"/>
              <a:gd name="connsiteX117" fmla="*/ 8845110 w 12192000"/>
              <a:gd name="connsiteY117" fmla="*/ 102179 h 1157500"/>
              <a:gd name="connsiteX118" fmla="*/ 8917529 w 12192000"/>
              <a:gd name="connsiteY118" fmla="*/ 76373 h 1157500"/>
              <a:gd name="connsiteX119" fmla="*/ 9026654 w 12192000"/>
              <a:gd name="connsiteY119" fmla="*/ 93420 h 1157500"/>
              <a:gd name="connsiteX120" fmla="*/ 9088505 w 12192000"/>
              <a:gd name="connsiteY120" fmla="*/ 113002 h 1157500"/>
              <a:gd name="connsiteX121" fmla="*/ 9203241 w 12192000"/>
              <a:gd name="connsiteY121" fmla="*/ 111713 h 1157500"/>
              <a:gd name="connsiteX122" fmla="*/ 9415584 w 12192000"/>
              <a:gd name="connsiteY122" fmla="*/ 157156 h 1157500"/>
              <a:gd name="connsiteX123" fmla="*/ 9505102 w 12192000"/>
              <a:gd name="connsiteY123" fmla="*/ 141042 h 1157500"/>
              <a:gd name="connsiteX124" fmla="*/ 9643040 w 12192000"/>
              <a:gd name="connsiteY124" fmla="*/ 158233 h 1157500"/>
              <a:gd name="connsiteX125" fmla="*/ 9762999 w 12192000"/>
              <a:gd name="connsiteY125" fmla="*/ 162623 h 1157500"/>
              <a:gd name="connsiteX126" fmla="*/ 9776183 w 12192000"/>
              <a:gd name="connsiteY126" fmla="*/ 162191 h 1157500"/>
              <a:gd name="connsiteX127" fmla="*/ 9780532 w 12192000"/>
              <a:gd name="connsiteY127" fmla="*/ 155823 h 1157500"/>
              <a:gd name="connsiteX128" fmla="*/ 9910588 w 12192000"/>
              <a:gd name="connsiteY128" fmla="*/ 154327 h 1157500"/>
              <a:gd name="connsiteX129" fmla="*/ 9924173 w 12192000"/>
              <a:gd name="connsiteY129" fmla="*/ 158591 h 1157500"/>
              <a:gd name="connsiteX130" fmla="*/ 10010969 w 12192000"/>
              <a:gd name="connsiteY130" fmla="*/ 155802 h 1157500"/>
              <a:gd name="connsiteX131" fmla="*/ 10070699 w 12192000"/>
              <a:gd name="connsiteY131" fmla="*/ 157854 h 1157500"/>
              <a:gd name="connsiteX132" fmla="*/ 10155104 w 12192000"/>
              <a:gd name="connsiteY132" fmla="*/ 151613 h 1157500"/>
              <a:gd name="connsiteX133" fmla="*/ 10250982 w 12192000"/>
              <a:gd name="connsiteY133" fmla="*/ 128642 h 1157500"/>
              <a:gd name="connsiteX134" fmla="*/ 10343301 w 12192000"/>
              <a:gd name="connsiteY134" fmla="*/ 90884 h 1157500"/>
              <a:gd name="connsiteX135" fmla="*/ 10366625 w 12192000"/>
              <a:gd name="connsiteY135" fmla="*/ 79428 h 1157500"/>
              <a:gd name="connsiteX136" fmla="*/ 10433505 w 12192000"/>
              <a:gd name="connsiteY136" fmla="*/ 65000 h 1157500"/>
              <a:gd name="connsiteX137" fmla="*/ 10547510 w 12192000"/>
              <a:gd name="connsiteY137" fmla="*/ 47246 h 1157500"/>
              <a:gd name="connsiteX138" fmla="*/ 10588150 w 12192000"/>
              <a:gd name="connsiteY138" fmla="*/ 32287 h 1157500"/>
              <a:gd name="connsiteX139" fmla="*/ 10589457 w 12192000"/>
              <a:gd name="connsiteY139" fmla="*/ 25296 h 1157500"/>
              <a:gd name="connsiteX140" fmla="*/ 10699976 w 12192000"/>
              <a:gd name="connsiteY140" fmla="*/ 43345 h 1157500"/>
              <a:gd name="connsiteX141" fmla="*/ 10812237 w 12192000"/>
              <a:gd name="connsiteY141" fmla="*/ 46327 h 1157500"/>
              <a:gd name="connsiteX142" fmla="*/ 10869837 w 12192000"/>
              <a:gd name="connsiteY142" fmla="*/ 65795 h 1157500"/>
              <a:gd name="connsiteX143" fmla="*/ 10881770 w 12192000"/>
              <a:gd name="connsiteY143" fmla="*/ 73672 h 1157500"/>
              <a:gd name="connsiteX144" fmla="*/ 10896899 w 12192000"/>
              <a:gd name="connsiteY144" fmla="*/ 70731 h 1157500"/>
              <a:gd name="connsiteX145" fmla="*/ 10901748 w 12192000"/>
              <a:gd name="connsiteY145" fmla="*/ 66352 h 1157500"/>
              <a:gd name="connsiteX146" fmla="*/ 10947419 w 12192000"/>
              <a:gd name="connsiteY146" fmla="*/ 83316 h 1157500"/>
              <a:gd name="connsiteX147" fmla="*/ 10953034 w 12192000"/>
              <a:gd name="connsiteY147" fmla="*/ 84438 h 1157500"/>
              <a:gd name="connsiteX148" fmla="*/ 10992070 w 12192000"/>
              <a:gd name="connsiteY148" fmla="*/ 88841 h 1157500"/>
              <a:gd name="connsiteX149" fmla="*/ 11112372 w 12192000"/>
              <a:gd name="connsiteY149" fmla="*/ 82247 h 1157500"/>
              <a:gd name="connsiteX150" fmla="*/ 11147719 w 12192000"/>
              <a:gd name="connsiteY150" fmla="*/ 80560 h 1157500"/>
              <a:gd name="connsiteX151" fmla="*/ 11172617 w 12192000"/>
              <a:gd name="connsiteY151" fmla="*/ 76265 h 1157500"/>
              <a:gd name="connsiteX152" fmla="*/ 11240397 w 12192000"/>
              <a:gd name="connsiteY152" fmla="*/ 81830 h 1157500"/>
              <a:gd name="connsiteX153" fmla="*/ 11270034 w 12192000"/>
              <a:gd name="connsiteY153" fmla="*/ 91947 h 1157500"/>
              <a:gd name="connsiteX154" fmla="*/ 11293091 w 12192000"/>
              <a:gd name="connsiteY154" fmla="*/ 92042 h 1157500"/>
              <a:gd name="connsiteX155" fmla="*/ 11310949 w 12192000"/>
              <a:gd name="connsiteY155" fmla="*/ 97842 h 1157500"/>
              <a:gd name="connsiteX156" fmla="*/ 11345279 w 12192000"/>
              <a:gd name="connsiteY156" fmla="*/ 95451 h 1157500"/>
              <a:gd name="connsiteX157" fmla="*/ 11354597 w 12192000"/>
              <a:gd name="connsiteY157" fmla="*/ 97953 h 1157500"/>
              <a:gd name="connsiteX158" fmla="*/ 11367725 w 12192000"/>
              <a:gd name="connsiteY158" fmla="*/ 97999 h 1157500"/>
              <a:gd name="connsiteX159" fmla="*/ 11399832 w 12192000"/>
              <a:gd name="connsiteY159" fmla="*/ 110616 h 1157500"/>
              <a:gd name="connsiteX160" fmla="*/ 11487595 w 12192000"/>
              <a:gd name="connsiteY160" fmla="*/ 152322 h 1157500"/>
              <a:gd name="connsiteX161" fmla="*/ 11590850 w 12192000"/>
              <a:gd name="connsiteY161" fmla="*/ 238552 h 1157500"/>
              <a:gd name="connsiteX162" fmla="*/ 11736204 w 12192000"/>
              <a:gd name="connsiteY162" fmla="*/ 277509 h 1157500"/>
              <a:gd name="connsiteX163" fmla="*/ 11760331 w 12192000"/>
              <a:gd name="connsiteY163" fmla="*/ 291936 h 1157500"/>
              <a:gd name="connsiteX164" fmla="*/ 11819139 w 12192000"/>
              <a:gd name="connsiteY164" fmla="*/ 304143 h 1157500"/>
              <a:gd name="connsiteX165" fmla="*/ 11821967 w 12192000"/>
              <a:gd name="connsiteY165" fmla="*/ 305790 h 1157500"/>
              <a:gd name="connsiteX166" fmla="*/ 11847125 w 12192000"/>
              <a:gd name="connsiteY166" fmla="*/ 297401 h 1157500"/>
              <a:gd name="connsiteX167" fmla="*/ 11980134 w 12192000"/>
              <a:gd name="connsiteY167" fmla="*/ 321911 h 1157500"/>
              <a:gd name="connsiteX168" fmla="*/ 12174576 w 12192000"/>
              <a:gd name="connsiteY168" fmla="*/ 376108 h 1157500"/>
              <a:gd name="connsiteX169" fmla="*/ 12192000 w 12192000"/>
              <a:gd name="connsiteY169" fmla="*/ 379233 h 1157500"/>
              <a:gd name="connsiteX170" fmla="*/ 12192000 w 12192000"/>
              <a:gd name="connsiteY170" fmla="*/ 1157500 h 1157500"/>
              <a:gd name="connsiteX171" fmla="*/ 0 w 12192000"/>
              <a:gd name="connsiteY171" fmla="*/ 1157500 h 1157500"/>
              <a:gd name="connsiteX172" fmla="*/ 0 w 12192000"/>
              <a:gd name="connsiteY172" fmla="*/ 483545 h 1157500"/>
              <a:gd name="connsiteX173" fmla="*/ 5331 w 12192000"/>
              <a:gd name="connsiteY173" fmla="*/ 482797 h 1157500"/>
              <a:gd name="connsiteX174" fmla="*/ 39902 w 12192000"/>
              <a:gd name="connsiteY174" fmla="*/ 472284 h 1157500"/>
              <a:gd name="connsiteX175" fmla="*/ 117880 w 12192000"/>
              <a:gd name="connsiteY175" fmla="*/ 420956 h 1157500"/>
              <a:gd name="connsiteX176" fmla="*/ 238140 w 12192000"/>
              <a:gd name="connsiteY176" fmla="*/ 379297 h 1157500"/>
              <a:gd name="connsiteX177" fmla="*/ 249589 w 12192000"/>
              <a:gd name="connsiteY177" fmla="*/ 379517 h 1157500"/>
              <a:gd name="connsiteX178" fmla="*/ 296963 w 12192000"/>
              <a:gd name="connsiteY178" fmla="*/ 356102 h 1157500"/>
              <a:gd name="connsiteX179" fmla="*/ 339235 w 12192000"/>
              <a:gd name="connsiteY179" fmla="*/ 324425 h 1157500"/>
              <a:gd name="connsiteX180" fmla="*/ 447152 w 12192000"/>
              <a:gd name="connsiteY180" fmla="*/ 327423 h 1157500"/>
              <a:gd name="connsiteX181" fmla="*/ 475247 w 12192000"/>
              <a:gd name="connsiteY181" fmla="*/ 336714 h 1157500"/>
              <a:gd name="connsiteX182" fmla="*/ 477967 w 12192000"/>
              <a:gd name="connsiteY182" fmla="*/ 337960 h 1157500"/>
              <a:gd name="connsiteX183" fmla="*/ 703732 w 12192000"/>
              <a:gd name="connsiteY183" fmla="*/ 316599 h 1157500"/>
              <a:gd name="connsiteX184" fmla="*/ 853391 w 12192000"/>
              <a:gd name="connsiteY184" fmla="*/ 303591 h 1157500"/>
              <a:gd name="connsiteX185" fmla="*/ 925332 w 12192000"/>
              <a:gd name="connsiteY185" fmla="*/ 298686 h 1157500"/>
              <a:gd name="connsiteX186" fmla="*/ 941286 w 12192000"/>
              <a:gd name="connsiteY186" fmla="*/ 288932 h 1157500"/>
              <a:gd name="connsiteX187" fmla="*/ 950845 w 12192000"/>
              <a:gd name="connsiteY187" fmla="*/ 286595 h 1157500"/>
              <a:gd name="connsiteX188" fmla="*/ 953292 w 12192000"/>
              <a:gd name="connsiteY188" fmla="*/ 280892 h 1157500"/>
              <a:gd name="connsiteX189" fmla="*/ 967499 w 12192000"/>
              <a:gd name="connsiteY189" fmla="*/ 273760 h 1157500"/>
              <a:gd name="connsiteX190" fmla="*/ 1069267 w 12192000"/>
              <a:gd name="connsiteY190" fmla="*/ 262766 h 1157500"/>
              <a:gd name="connsiteX191" fmla="*/ 1138407 w 12192000"/>
              <a:gd name="connsiteY191" fmla="*/ 246567 h 1157500"/>
              <a:gd name="connsiteX192" fmla="*/ 1164931 w 12192000"/>
              <a:gd name="connsiteY192" fmla="*/ 238622 h 1157500"/>
              <a:gd name="connsiteX193" fmla="*/ 1211622 w 12192000"/>
              <a:gd name="connsiteY193" fmla="*/ 220676 h 1157500"/>
              <a:gd name="connsiteX194" fmla="*/ 1274567 w 12192000"/>
              <a:gd name="connsiteY194" fmla="*/ 203380 h 1157500"/>
              <a:gd name="connsiteX195" fmla="*/ 1325029 w 12192000"/>
              <a:gd name="connsiteY195" fmla="*/ 207937 h 1157500"/>
              <a:gd name="connsiteX196" fmla="*/ 1356805 w 12192000"/>
              <a:gd name="connsiteY196" fmla="*/ 203622 h 1157500"/>
              <a:gd name="connsiteX197" fmla="*/ 1468752 w 12192000"/>
              <a:gd name="connsiteY197" fmla="*/ 214604 h 1157500"/>
              <a:gd name="connsiteX198" fmla="*/ 1650750 w 12192000"/>
              <a:gd name="connsiteY198" fmla="*/ 165090 h 1157500"/>
              <a:gd name="connsiteX199" fmla="*/ 1655056 w 12192000"/>
              <a:gd name="connsiteY199" fmla="*/ 172106 h 1157500"/>
              <a:gd name="connsiteX200" fmla="*/ 1683220 w 12192000"/>
              <a:gd name="connsiteY200" fmla="*/ 169652 h 1157500"/>
              <a:gd name="connsiteX201" fmla="*/ 1685599 w 12192000"/>
              <a:gd name="connsiteY201" fmla="*/ 165388 h 1157500"/>
              <a:gd name="connsiteX202" fmla="*/ 1735783 w 12192000"/>
              <a:gd name="connsiteY202" fmla="*/ 177400 h 1157500"/>
              <a:gd name="connsiteX203" fmla="*/ 1797102 w 12192000"/>
              <a:gd name="connsiteY203" fmla="*/ 182289 h 1157500"/>
              <a:gd name="connsiteX204" fmla="*/ 1845638 w 12192000"/>
              <a:gd name="connsiteY204" fmla="*/ 163774 h 1157500"/>
              <a:gd name="connsiteX205" fmla="*/ 1848980 w 12192000"/>
              <a:gd name="connsiteY205" fmla="*/ 167516 h 1157500"/>
              <a:gd name="connsiteX206" fmla="*/ 1880587 w 12192000"/>
              <a:gd name="connsiteY206" fmla="*/ 165506 h 1157500"/>
              <a:gd name="connsiteX207" fmla="*/ 1995803 w 12192000"/>
              <a:gd name="connsiteY207" fmla="*/ 131847 h 1157500"/>
              <a:gd name="connsiteX208" fmla="*/ 2057448 w 12192000"/>
              <a:gd name="connsiteY208" fmla="*/ 128650 h 1157500"/>
              <a:gd name="connsiteX209" fmla="*/ 2119088 w 12192000"/>
              <a:gd name="connsiteY209" fmla="*/ 113508 h 1157500"/>
              <a:gd name="connsiteX210" fmla="*/ 2138831 w 12192000"/>
              <a:gd name="connsiteY210" fmla="*/ 116194 h 1157500"/>
              <a:gd name="connsiteX211" fmla="*/ 2214259 w 12192000"/>
              <a:gd name="connsiteY211" fmla="*/ 110542 h 1157500"/>
              <a:gd name="connsiteX212" fmla="*/ 2264911 w 12192000"/>
              <a:gd name="connsiteY212" fmla="*/ 101639 h 1157500"/>
              <a:gd name="connsiteX213" fmla="*/ 2454058 w 12192000"/>
              <a:gd name="connsiteY213" fmla="*/ 67266 h 1157500"/>
              <a:gd name="connsiteX214" fmla="*/ 2534188 w 12192000"/>
              <a:gd name="connsiteY214" fmla="*/ 63730 h 1157500"/>
              <a:gd name="connsiteX215" fmla="*/ 2616912 w 12192000"/>
              <a:gd name="connsiteY215" fmla="*/ 44757 h 1157500"/>
              <a:gd name="connsiteX216" fmla="*/ 2698592 w 12192000"/>
              <a:gd name="connsiteY216" fmla="*/ 35873 h 1157500"/>
              <a:gd name="connsiteX217" fmla="*/ 2891953 w 12192000"/>
              <a:gd name="connsiteY217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89133 w 12192000"/>
              <a:gd name="connsiteY68" fmla="*/ 181060 h 1157500"/>
              <a:gd name="connsiteX69" fmla="*/ 6894439 w 12192000"/>
              <a:gd name="connsiteY69" fmla="*/ 177642 h 1157500"/>
              <a:gd name="connsiteX70" fmla="*/ 6900419 w 12192000"/>
              <a:gd name="connsiteY70" fmla="*/ 178910 h 1157500"/>
              <a:gd name="connsiteX71" fmla="*/ 6963220 w 12192000"/>
              <a:gd name="connsiteY71" fmla="*/ 167304 h 1157500"/>
              <a:gd name="connsiteX72" fmla="*/ 6976706 w 12192000"/>
              <a:gd name="connsiteY72" fmla="*/ 170894 h 1157500"/>
              <a:gd name="connsiteX73" fmla="*/ 6987064 w 12192000"/>
              <a:gd name="connsiteY73" fmla="*/ 160402 h 1157500"/>
              <a:gd name="connsiteX74" fmla="*/ 7030230 w 12192000"/>
              <a:gd name="connsiteY74" fmla="*/ 159715 h 1157500"/>
              <a:gd name="connsiteX75" fmla="*/ 7045014 w 12192000"/>
              <a:gd name="connsiteY75" fmla="*/ 169101 h 1157500"/>
              <a:gd name="connsiteX76" fmla="*/ 7058714 w 12192000"/>
              <a:gd name="connsiteY76" fmla="*/ 175992 h 1157500"/>
              <a:gd name="connsiteX77" fmla="*/ 7060499 w 12192000"/>
              <a:gd name="connsiteY77" fmla="*/ 176063 h 1157500"/>
              <a:gd name="connsiteX78" fmla="*/ 7078430 w 12192000"/>
              <a:gd name="connsiteY78" fmla="*/ 176793 h 1157500"/>
              <a:gd name="connsiteX79" fmla="*/ 7176563 w 12192000"/>
              <a:gd name="connsiteY79" fmla="*/ 173244 h 1157500"/>
              <a:gd name="connsiteX80" fmla="*/ 7205529 w 12192000"/>
              <a:gd name="connsiteY80" fmla="*/ 181011 h 1157500"/>
              <a:gd name="connsiteX81" fmla="*/ 7310118 w 12192000"/>
              <a:gd name="connsiteY81" fmla="*/ 162605 h 1157500"/>
              <a:gd name="connsiteX82" fmla="*/ 7673859 w 12192000"/>
              <a:gd name="connsiteY82" fmla="*/ 150336 h 1157500"/>
              <a:gd name="connsiteX83" fmla="*/ 7692748 w 12192000"/>
              <a:gd name="connsiteY83" fmla="*/ 161537 h 1157500"/>
              <a:gd name="connsiteX84" fmla="*/ 7756672 w 12192000"/>
              <a:gd name="connsiteY84" fmla="*/ 157372 h 1157500"/>
              <a:gd name="connsiteX85" fmla="*/ 7974189 w 12192000"/>
              <a:gd name="connsiteY85" fmla="*/ 154819 h 1157500"/>
              <a:gd name="connsiteX86" fmla="*/ 8101969 w 12192000"/>
              <a:gd name="connsiteY86" fmla="*/ 144495 h 1157500"/>
              <a:gd name="connsiteX87" fmla="*/ 8106826 w 12192000"/>
              <a:gd name="connsiteY87" fmla="*/ 139853 h 1157500"/>
              <a:gd name="connsiteX88" fmla="*/ 8162058 w 12192000"/>
              <a:gd name="connsiteY88" fmla="*/ 96704 h 1157500"/>
              <a:gd name="connsiteX89" fmla="*/ 8184568 w 12192000"/>
              <a:gd name="connsiteY89" fmla="*/ 93990 h 1157500"/>
              <a:gd name="connsiteX90" fmla="*/ 8228227 w 12192000"/>
              <a:gd name="connsiteY90" fmla="*/ 105972 h 1157500"/>
              <a:gd name="connsiteX91" fmla="*/ 8237963 w 12192000"/>
              <a:gd name="connsiteY91" fmla="*/ 106996 h 1157500"/>
              <a:gd name="connsiteX92" fmla="*/ 8248358 w 12192000"/>
              <a:gd name="connsiteY92" fmla="*/ 106062 h 1157500"/>
              <a:gd name="connsiteX93" fmla="*/ 8249309 w 12192000"/>
              <a:gd name="connsiteY93" fmla="*/ 106698 h 1157500"/>
              <a:gd name="connsiteX94" fmla="*/ 8249997 w 12192000"/>
              <a:gd name="connsiteY94" fmla="*/ 105915 h 1157500"/>
              <a:gd name="connsiteX95" fmla="*/ 8272162 w 12192000"/>
              <a:gd name="connsiteY95" fmla="*/ 103924 h 1157500"/>
              <a:gd name="connsiteX96" fmla="*/ 8292349 w 12192000"/>
              <a:gd name="connsiteY96" fmla="*/ 97480 h 1157500"/>
              <a:gd name="connsiteX97" fmla="*/ 8307239 w 12192000"/>
              <a:gd name="connsiteY97" fmla="*/ 94591 h 1157500"/>
              <a:gd name="connsiteX98" fmla="*/ 8339282 w 12192000"/>
              <a:gd name="connsiteY98" fmla="*/ 108942 h 1157500"/>
              <a:gd name="connsiteX99" fmla="*/ 8346156 w 12192000"/>
              <a:gd name="connsiteY99" fmla="*/ 111227 h 1157500"/>
              <a:gd name="connsiteX100" fmla="*/ 8346467 w 12192000"/>
              <a:gd name="connsiteY100" fmla="*/ 111024 h 1157500"/>
              <a:gd name="connsiteX101" fmla="*/ 8354069 w 12192000"/>
              <a:gd name="connsiteY101" fmla="*/ 112942 h 1157500"/>
              <a:gd name="connsiteX102" fmla="*/ 8358687 w 12192000"/>
              <a:gd name="connsiteY102" fmla="*/ 115393 h 1157500"/>
              <a:gd name="connsiteX103" fmla="*/ 8433385 w 12192000"/>
              <a:gd name="connsiteY103" fmla="*/ 99669 h 1157500"/>
              <a:gd name="connsiteX104" fmla="*/ 8533779 w 12192000"/>
              <a:gd name="connsiteY104" fmla="*/ 98374 h 1157500"/>
              <a:gd name="connsiteX105" fmla="*/ 8632833 w 12192000"/>
              <a:gd name="connsiteY105" fmla="*/ 100532 h 1157500"/>
              <a:gd name="connsiteX106" fmla="*/ 8668523 w 12192000"/>
              <a:gd name="connsiteY106" fmla="*/ 102979 h 1157500"/>
              <a:gd name="connsiteX107" fmla="*/ 8732893 w 12192000"/>
              <a:gd name="connsiteY107" fmla="*/ 99991 h 1157500"/>
              <a:gd name="connsiteX108" fmla="*/ 8764071 w 12192000"/>
              <a:gd name="connsiteY108" fmla="*/ 94587 h 1157500"/>
              <a:gd name="connsiteX109" fmla="*/ 8767004 w 12192000"/>
              <a:gd name="connsiteY109" fmla="*/ 91519 h 1157500"/>
              <a:gd name="connsiteX110" fmla="*/ 8772553 w 12192000"/>
              <a:gd name="connsiteY110" fmla="*/ 90314 h 1157500"/>
              <a:gd name="connsiteX111" fmla="*/ 8787201 w 12192000"/>
              <a:gd name="connsiteY111" fmla="*/ 92033 h 1157500"/>
              <a:gd name="connsiteX112" fmla="*/ 8792624 w 12192000"/>
              <a:gd name="connsiteY112" fmla="*/ 93503 h 1157500"/>
              <a:gd name="connsiteX113" fmla="*/ 8800741 w 12192000"/>
              <a:gd name="connsiteY113" fmla="*/ 93897 h 1157500"/>
              <a:gd name="connsiteX114" fmla="*/ 8800966 w 12192000"/>
              <a:gd name="connsiteY114" fmla="*/ 93645 h 1157500"/>
              <a:gd name="connsiteX115" fmla="*/ 8808513 w 12192000"/>
              <a:gd name="connsiteY115" fmla="*/ 94530 h 1157500"/>
              <a:gd name="connsiteX116" fmla="*/ 8845110 w 12192000"/>
              <a:gd name="connsiteY116" fmla="*/ 102179 h 1157500"/>
              <a:gd name="connsiteX117" fmla="*/ 8917529 w 12192000"/>
              <a:gd name="connsiteY117" fmla="*/ 76373 h 1157500"/>
              <a:gd name="connsiteX118" fmla="*/ 9026654 w 12192000"/>
              <a:gd name="connsiteY118" fmla="*/ 93420 h 1157500"/>
              <a:gd name="connsiteX119" fmla="*/ 9088505 w 12192000"/>
              <a:gd name="connsiteY119" fmla="*/ 113002 h 1157500"/>
              <a:gd name="connsiteX120" fmla="*/ 9203241 w 12192000"/>
              <a:gd name="connsiteY120" fmla="*/ 111713 h 1157500"/>
              <a:gd name="connsiteX121" fmla="*/ 9415584 w 12192000"/>
              <a:gd name="connsiteY121" fmla="*/ 157156 h 1157500"/>
              <a:gd name="connsiteX122" fmla="*/ 9505102 w 12192000"/>
              <a:gd name="connsiteY122" fmla="*/ 141042 h 1157500"/>
              <a:gd name="connsiteX123" fmla="*/ 9643040 w 12192000"/>
              <a:gd name="connsiteY123" fmla="*/ 158233 h 1157500"/>
              <a:gd name="connsiteX124" fmla="*/ 9762999 w 12192000"/>
              <a:gd name="connsiteY124" fmla="*/ 162623 h 1157500"/>
              <a:gd name="connsiteX125" fmla="*/ 9776183 w 12192000"/>
              <a:gd name="connsiteY125" fmla="*/ 162191 h 1157500"/>
              <a:gd name="connsiteX126" fmla="*/ 9780532 w 12192000"/>
              <a:gd name="connsiteY126" fmla="*/ 155823 h 1157500"/>
              <a:gd name="connsiteX127" fmla="*/ 9910588 w 12192000"/>
              <a:gd name="connsiteY127" fmla="*/ 154327 h 1157500"/>
              <a:gd name="connsiteX128" fmla="*/ 9924173 w 12192000"/>
              <a:gd name="connsiteY128" fmla="*/ 158591 h 1157500"/>
              <a:gd name="connsiteX129" fmla="*/ 10010969 w 12192000"/>
              <a:gd name="connsiteY129" fmla="*/ 155802 h 1157500"/>
              <a:gd name="connsiteX130" fmla="*/ 10070699 w 12192000"/>
              <a:gd name="connsiteY130" fmla="*/ 157854 h 1157500"/>
              <a:gd name="connsiteX131" fmla="*/ 10155104 w 12192000"/>
              <a:gd name="connsiteY131" fmla="*/ 151613 h 1157500"/>
              <a:gd name="connsiteX132" fmla="*/ 10250982 w 12192000"/>
              <a:gd name="connsiteY132" fmla="*/ 128642 h 1157500"/>
              <a:gd name="connsiteX133" fmla="*/ 10343301 w 12192000"/>
              <a:gd name="connsiteY133" fmla="*/ 90884 h 1157500"/>
              <a:gd name="connsiteX134" fmla="*/ 10366625 w 12192000"/>
              <a:gd name="connsiteY134" fmla="*/ 79428 h 1157500"/>
              <a:gd name="connsiteX135" fmla="*/ 10433505 w 12192000"/>
              <a:gd name="connsiteY135" fmla="*/ 65000 h 1157500"/>
              <a:gd name="connsiteX136" fmla="*/ 10547510 w 12192000"/>
              <a:gd name="connsiteY136" fmla="*/ 47246 h 1157500"/>
              <a:gd name="connsiteX137" fmla="*/ 10588150 w 12192000"/>
              <a:gd name="connsiteY137" fmla="*/ 32287 h 1157500"/>
              <a:gd name="connsiteX138" fmla="*/ 10589457 w 12192000"/>
              <a:gd name="connsiteY138" fmla="*/ 25296 h 1157500"/>
              <a:gd name="connsiteX139" fmla="*/ 10699976 w 12192000"/>
              <a:gd name="connsiteY139" fmla="*/ 43345 h 1157500"/>
              <a:gd name="connsiteX140" fmla="*/ 10812237 w 12192000"/>
              <a:gd name="connsiteY140" fmla="*/ 46327 h 1157500"/>
              <a:gd name="connsiteX141" fmla="*/ 10869837 w 12192000"/>
              <a:gd name="connsiteY141" fmla="*/ 65795 h 1157500"/>
              <a:gd name="connsiteX142" fmla="*/ 10881770 w 12192000"/>
              <a:gd name="connsiteY142" fmla="*/ 73672 h 1157500"/>
              <a:gd name="connsiteX143" fmla="*/ 10896899 w 12192000"/>
              <a:gd name="connsiteY143" fmla="*/ 70731 h 1157500"/>
              <a:gd name="connsiteX144" fmla="*/ 10901748 w 12192000"/>
              <a:gd name="connsiteY144" fmla="*/ 66352 h 1157500"/>
              <a:gd name="connsiteX145" fmla="*/ 10947419 w 12192000"/>
              <a:gd name="connsiteY145" fmla="*/ 83316 h 1157500"/>
              <a:gd name="connsiteX146" fmla="*/ 10953034 w 12192000"/>
              <a:gd name="connsiteY146" fmla="*/ 84438 h 1157500"/>
              <a:gd name="connsiteX147" fmla="*/ 10992070 w 12192000"/>
              <a:gd name="connsiteY147" fmla="*/ 88841 h 1157500"/>
              <a:gd name="connsiteX148" fmla="*/ 11112372 w 12192000"/>
              <a:gd name="connsiteY148" fmla="*/ 82247 h 1157500"/>
              <a:gd name="connsiteX149" fmla="*/ 11147719 w 12192000"/>
              <a:gd name="connsiteY149" fmla="*/ 80560 h 1157500"/>
              <a:gd name="connsiteX150" fmla="*/ 11172617 w 12192000"/>
              <a:gd name="connsiteY150" fmla="*/ 76265 h 1157500"/>
              <a:gd name="connsiteX151" fmla="*/ 11240397 w 12192000"/>
              <a:gd name="connsiteY151" fmla="*/ 81830 h 1157500"/>
              <a:gd name="connsiteX152" fmla="*/ 11270034 w 12192000"/>
              <a:gd name="connsiteY152" fmla="*/ 91947 h 1157500"/>
              <a:gd name="connsiteX153" fmla="*/ 11293091 w 12192000"/>
              <a:gd name="connsiteY153" fmla="*/ 92042 h 1157500"/>
              <a:gd name="connsiteX154" fmla="*/ 11310949 w 12192000"/>
              <a:gd name="connsiteY154" fmla="*/ 97842 h 1157500"/>
              <a:gd name="connsiteX155" fmla="*/ 11345279 w 12192000"/>
              <a:gd name="connsiteY155" fmla="*/ 95451 h 1157500"/>
              <a:gd name="connsiteX156" fmla="*/ 11354597 w 12192000"/>
              <a:gd name="connsiteY156" fmla="*/ 97953 h 1157500"/>
              <a:gd name="connsiteX157" fmla="*/ 11367725 w 12192000"/>
              <a:gd name="connsiteY157" fmla="*/ 97999 h 1157500"/>
              <a:gd name="connsiteX158" fmla="*/ 11399832 w 12192000"/>
              <a:gd name="connsiteY158" fmla="*/ 110616 h 1157500"/>
              <a:gd name="connsiteX159" fmla="*/ 11487595 w 12192000"/>
              <a:gd name="connsiteY159" fmla="*/ 152322 h 1157500"/>
              <a:gd name="connsiteX160" fmla="*/ 11590850 w 12192000"/>
              <a:gd name="connsiteY160" fmla="*/ 238552 h 1157500"/>
              <a:gd name="connsiteX161" fmla="*/ 11736204 w 12192000"/>
              <a:gd name="connsiteY161" fmla="*/ 277509 h 1157500"/>
              <a:gd name="connsiteX162" fmla="*/ 11760331 w 12192000"/>
              <a:gd name="connsiteY162" fmla="*/ 291936 h 1157500"/>
              <a:gd name="connsiteX163" fmla="*/ 11819139 w 12192000"/>
              <a:gd name="connsiteY163" fmla="*/ 304143 h 1157500"/>
              <a:gd name="connsiteX164" fmla="*/ 11821967 w 12192000"/>
              <a:gd name="connsiteY164" fmla="*/ 305790 h 1157500"/>
              <a:gd name="connsiteX165" fmla="*/ 11847125 w 12192000"/>
              <a:gd name="connsiteY165" fmla="*/ 297401 h 1157500"/>
              <a:gd name="connsiteX166" fmla="*/ 11980134 w 12192000"/>
              <a:gd name="connsiteY166" fmla="*/ 321911 h 1157500"/>
              <a:gd name="connsiteX167" fmla="*/ 12174576 w 12192000"/>
              <a:gd name="connsiteY167" fmla="*/ 376108 h 1157500"/>
              <a:gd name="connsiteX168" fmla="*/ 12192000 w 12192000"/>
              <a:gd name="connsiteY168" fmla="*/ 379233 h 1157500"/>
              <a:gd name="connsiteX169" fmla="*/ 12192000 w 12192000"/>
              <a:gd name="connsiteY169" fmla="*/ 1157500 h 1157500"/>
              <a:gd name="connsiteX170" fmla="*/ 0 w 12192000"/>
              <a:gd name="connsiteY170" fmla="*/ 1157500 h 1157500"/>
              <a:gd name="connsiteX171" fmla="*/ 0 w 12192000"/>
              <a:gd name="connsiteY171" fmla="*/ 483545 h 1157500"/>
              <a:gd name="connsiteX172" fmla="*/ 5331 w 12192000"/>
              <a:gd name="connsiteY172" fmla="*/ 482797 h 1157500"/>
              <a:gd name="connsiteX173" fmla="*/ 39902 w 12192000"/>
              <a:gd name="connsiteY173" fmla="*/ 472284 h 1157500"/>
              <a:gd name="connsiteX174" fmla="*/ 117880 w 12192000"/>
              <a:gd name="connsiteY174" fmla="*/ 420956 h 1157500"/>
              <a:gd name="connsiteX175" fmla="*/ 238140 w 12192000"/>
              <a:gd name="connsiteY175" fmla="*/ 379297 h 1157500"/>
              <a:gd name="connsiteX176" fmla="*/ 249589 w 12192000"/>
              <a:gd name="connsiteY176" fmla="*/ 379517 h 1157500"/>
              <a:gd name="connsiteX177" fmla="*/ 296963 w 12192000"/>
              <a:gd name="connsiteY177" fmla="*/ 356102 h 1157500"/>
              <a:gd name="connsiteX178" fmla="*/ 339235 w 12192000"/>
              <a:gd name="connsiteY178" fmla="*/ 324425 h 1157500"/>
              <a:gd name="connsiteX179" fmla="*/ 447152 w 12192000"/>
              <a:gd name="connsiteY179" fmla="*/ 327423 h 1157500"/>
              <a:gd name="connsiteX180" fmla="*/ 475247 w 12192000"/>
              <a:gd name="connsiteY180" fmla="*/ 336714 h 1157500"/>
              <a:gd name="connsiteX181" fmla="*/ 477967 w 12192000"/>
              <a:gd name="connsiteY181" fmla="*/ 337960 h 1157500"/>
              <a:gd name="connsiteX182" fmla="*/ 703732 w 12192000"/>
              <a:gd name="connsiteY182" fmla="*/ 316599 h 1157500"/>
              <a:gd name="connsiteX183" fmla="*/ 853391 w 12192000"/>
              <a:gd name="connsiteY183" fmla="*/ 303591 h 1157500"/>
              <a:gd name="connsiteX184" fmla="*/ 925332 w 12192000"/>
              <a:gd name="connsiteY184" fmla="*/ 298686 h 1157500"/>
              <a:gd name="connsiteX185" fmla="*/ 941286 w 12192000"/>
              <a:gd name="connsiteY185" fmla="*/ 288932 h 1157500"/>
              <a:gd name="connsiteX186" fmla="*/ 950845 w 12192000"/>
              <a:gd name="connsiteY186" fmla="*/ 286595 h 1157500"/>
              <a:gd name="connsiteX187" fmla="*/ 953292 w 12192000"/>
              <a:gd name="connsiteY187" fmla="*/ 280892 h 1157500"/>
              <a:gd name="connsiteX188" fmla="*/ 967499 w 12192000"/>
              <a:gd name="connsiteY188" fmla="*/ 273760 h 1157500"/>
              <a:gd name="connsiteX189" fmla="*/ 1069267 w 12192000"/>
              <a:gd name="connsiteY189" fmla="*/ 262766 h 1157500"/>
              <a:gd name="connsiteX190" fmla="*/ 1138407 w 12192000"/>
              <a:gd name="connsiteY190" fmla="*/ 246567 h 1157500"/>
              <a:gd name="connsiteX191" fmla="*/ 1164931 w 12192000"/>
              <a:gd name="connsiteY191" fmla="*/ 238622 h 1157500"/>
              <a:gd name="connsiteX192" fmla="*/ 1211622 w 12192000"/>
              <a:gd name="connsiteY192" fmla="*/ 220676 h 1157500"/>
              <a:gd name="connsiteX193" fmla="*/ 1274567 w 12192000"/>
              <a:gd name="connsiteY193" fmla="*/ 203380 h 1157500"/>
              <a:gd name="connsiteX194" fmla="*/ 1325029 w 12192000"/>
              <a:gd name="connsiteY194" fmla="*/ 207937 h 1157500"/>
              <a:gd name="connsiteX195" fmla="*/ 1356805 w 12192000"/>
              <a:gd name="connsiteY195" fmla="*/ 203622 h 1157500"/>
              <a:gd name="connsiteX196" fmla="*/ 1468752 w 12192000"/>
              <a:gd name="connsiteY196" fmla="*/ 214604 h 1157500"/>
              <a:gd name="connsiteX197" fmla="*/ 1650750 w 12192000"/>
              <a:gd name="connsiteY197" fmla="*/ 165090 h 1157500"/>
              <a:gd name="connsiteX198" fmla="*/ 1655056 w 12192000"/>
              <a:gd name="connsiteY198" fmla="*/ 172106 h 1157500"/>
              <a:gd name="connsiteX199" fmla="*/ 1683220 w 12192000"/>
              <a:gd name="connsiteY199" fmla="*/ 169652 h 1157500"/>
              <a:gd name="connsiteX200" fmla="*/ 1685599 w 12192000"/>
              <a:gd name="connsiteY200" fmla="*/ 165388 h 1157500"/>
              <a:gd name="connsiteX201" fmla="*/ 1735783 w 12192000"/>
              <a:gd name="connsiteY201" fmla="*/ 177400 h 1157500"/>
              <a:gd name="connsiteX202" fmla="*/ 1797102 w 12192000"/>
              <a:gd name="connsiteY202" fmla="*/ 182289 h 1157500"/>
              <a:gd name="connsiteX203" fmla="*/ 1845638 w 12192000"/>
              <a:gd name="connsiteY203" fmla="*/ 163774 h 1157500"/>
              <a:gd name="connsiteX204" fmla="*/ 1848980 w 12192000"/>
              <a:gd name="connsiteY204" fmla="*/ 167516 h 1157500"/>
              <a:gd name="connsiteX205" fmla="*/ 1880587 w 12192000"/>
              <a:gd name="connsiteY205" fmla="*/ 165506 h 1157500"/>
              <a:gd name="connsiteX206" fmla="*/ 1995803 w 12192000"/>
              <a:gd name="connsiteY206" fmla="*/ 131847 h 1157500"/>
              <a:gd name="connsiteX207" fmla="*/ 2057448 w 12192000"/>
              <a:gd name="connsiteY207" fmla="*/ 128650 h 1157500"/>
              <a:gd name="connsiteX208" fmla="*/ 2119088 w 12192000"/>
              <a:gd name="connsiteY208" fmla="*/ 113508 h 1157500"/>
              <a:gd name="connsiteX209" fmla="*/ 2138831 w 12192000"/>
              <a:gd name="connsiteY209" fmla="*/ 116194 h 1157500"/>
              <a:gd name="connsiteX210" fmla="*/ 2214259 w 12192000"/>
              <a:gd name="connsiteY210" fmla="*/ 110542 h 1157500"/>
              <a:gd name="connsiteX211" fmla="*/ 2264911 w 12192000"/>
              <a:gd name="connsiteY211" fmla="*/ 101639 h 1157500"/>
              <a:gd name="connsiteX212" fmla="*/ 2454058 w 12192000"/>
              <a:gd name="connsiteY212" fmla="*/ 67266 h 1157500"/>
              <a:gd name="connsiteX213" fmla="*/ 2534188 w 12192000"/>
              <a:gd name="connsiteY213" fmla="*/ 63730 h 1157500"/>
              <a:gd name="connsiteX214" fmla="*/ 2616912 w 12192000"/>
              <a:gd name="connsiteY214" fmla="*/ 44757 h 1157500"/>
              <a:gd name="connsiteX215" fmla="*/ 2698592 w 12192000"/>
              <a:gd name="connsiteY215" fmla="*/ 35873 h 1157500"/>
              <a:gd name="connsiteX216" fmla="*/ 2891953 w 12192000"/>
              <a:gd name="connsiteY216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94439 w 12192000"/>
              <a:gd name="connsiteY68" fmla="*/ 177642 h 1157500"/>
              <a:gd name="connsiteX69" fmla="*/ 6900419 w 12192000"/>
              <a:gd name="connsiteY69" fmla="*/ 178910 h 1157500"/>
              <a:gd name="connsiteX70" fmla="*/ 6963220 w 12192000"/>
              <a:gd name="connsiteY70" fmla="*/ 167304 h 1157500"/>
              <a:gd name="connsiteX71" fmla="*/ 6976706 w 12192000"/>
              <a:gd name="connsiteY71" fmla="*/ 170894 h 1157500"/>
              <a:gd name="connsiteX72" fmla="*/ 6987064 w 12192000"/>
              <a:gd name="connsiteY72" fmla="*/ 160402 h 1157500"/>
              <a:gd name="connsiteX73" fmla="*/ 7030230 w 12192000"/>
              <a:gd name="connsiteY73" fmla="*/ 159715 h 1157500"/>
              <a:gd name="connsiteX74" fmla="*/ 7045014 w 12192000"/>
              <a:gd name="connsiteY74" fmla="*/ 169101 h 1157500"/>
              <a:gd name="connsiteX75" fmla="*/ 7058714 w 12192000"/>
              <a:gd name="connsiteY75" fmla="*/ 175992 h 1157500"/>
              <a:gd name="connsiteX76" fmla="*/ 7060499 w 12192000"/>
              <a:gd name="connsiteY76" fmla="*/ 176063 h 1157500"/>
              <a:gd name="connsiteX77" fmla="*/ 7078430 w 12192000"/>
              <a:gd name="connsiteY77" fmla="*/ 176793 h 1157500"/>
              <a:gd name="connsiteX78" fmla="*/ 7176563 w 12192000"/>
              <a:gd name="connsiteY78" fmla="*/ 173244 h 1157500"/>
              <a:gd name="connsiteX79" fmla="*/ 7205529 w 12192000"/>
              <a:gd name="connsiteY79" fmla="*/ 181011 h 1157500"/>
              <a:gd name="connsiteX80" fmla="*/ 7310118 w 12192000"/>
              <a:gd name="connsiteY80" fmla="*/ 162605 h 1157500"/>
              <a:gd name="connsiteX81" fmla="*/ 7673859 w 12192000"/>
              <a:gd name="connsiteY81" fmla="*/ 150336 h 1157500"/>
              <a:gd name="connsiteX82" fmla="*/ 7692748 w 12192000"/>
              <a:gd name="connsiteY82" fmla="*/ 161537 h 1157500"/>
              <a:gd name="connsiteX83" fmla="*/ 7756672 w 12192000"/>
              <a:gd name="connsiteY83" fmla="*/ 157372 h 1157500"/>
              <a:gd name="connsiteX84" fmla="*/ 7974189 w 12192000"/>
              <a:gd name="connsiteY84" fmla="*/ 154819 h 1157500"/>
              <a:gd name="connsiteX85" fmla="*/ 8101969 w 12192000"/>
              <a:gd name="connsiteY85" fmla="*/ 144495 h 1157500"/>
              <a:gd name="connsiteX86" fmla="*/ 8106826 w 12192000"/>
              <a:gd name="connsiteY86" fmla="*/ 139853 h 1157500"/>
              <a:gd name="connsiteX87" fmla="*/ 8162058 w 12192000"/>
              <a:gd name="connsiteY87" fmla="*/ 96704 h 1157500"/>
              <a:gd name="connsiteX88" fmla="*/ 8184568 w 12192000"/>
              <a:gd name="connsiteY88" fmla="*/ 93990 h 1157500"/>
              <a:gd name="connsiteX89" fmla="*/ 8228227 w 12192000"/>
              <a:gd name="connsiteY89" fmla="*/ 105972 h 1157500"/>
              <a:gd name="connsiteX90" fmla="*/ 8237963 w 12192000"/>
              <a:gd name="connsiteY90" fmla="*/ 106996 h 1157500"/>
              <a:gd name="connsiteX91" fmla="*/ 8248358 w 12192000"/>
              <a:gd name="connsiteY91" fmla="*/ 106062 h 1157500"/>
              <a:gd name="connsiteX92" fmla="*/ 8249309 w 12192000"/>
              <a:gd name="connsiteY92" fmla="*/ 106698 h 1157500"/>
              <a:gd name="connsiteX93" fmla="*/ 8249997 w 12192000"/>
              <a:gd name="connsiteY93" fmla="*/ 105915 h 1157500"/>
              <a:gd name="connsiteX94" fmla="*/ 8272162 w 12192000"/>
              <a:gd name="connsiteY94" fmla="*/ 103924 h 1157500"/>
              <a:gd name="connsiteX95" fmla="*/ 8292349 w 12192000"/>
              <a:gd name="connsiteY95" fmla="*/ 97480 h 1157500"/>
              <a:gd name="connsiteX96" fmla="*/ 8307239 w 12192000"/>
              <a:gd name="connsiteY96" fmla="*/ 94591 h 1157500"/>
              <a:gd name="connsiteX97" fmla="*/ 8339282 w 12192000"/>
              <a:gd name="connsiteY97" fmla="*/ 108942 h 1157500"/>
              <a:gd name="connsiteX98" fmla="*/ 8346156 w 12192000"/>
              <a:gd name="connsiteY98" fmla="*/ 111227 h 1157500"/>
              <a:gd name="connsiteX99" fmla="*/ 8346467 w 12192000"/>
              <a:gd name="connsiteY99" fmla="*/ 111024 h 1157500"/>
              <a:gd name="connsiteX100" fmla="*/ 8354069 w 12192000"/>
              <a:gd name="connsiteY100" fmla="*/ 112942 h 1157500"/>
              <a:gd name="connsiteX101" fmla="*/ 8358687 w 12192000"/>
              <a:gd name="connsiteY101" fmla="*/ 115393 h 1157500"/>
              <a:gd name="connsiteX102" fmla="*/ 8433385 w 12192000"/>
              <a:gd name="connsiteY102" fmla="*/ 99669 h 1157500"/>
              <a:gd name="connsiteX103" fmla="*/ 8533779 w 12192000"/>
              <a:gd name="connsiteY103" fmla="*/ 98374 h 1157500"/>
              <a:gd name="connsiteX104" fmla="*/ 8632833 w 12192000"/>
              <a:gd name="connsiteY104" fmla="*/ 100532 h 1157500"/>
              <a:gd name="connsiteX105" fmla="*/ 8668523 w 12192000"/>
              <a:gd name="connsiteY105" fmla="*/ 102979 h 1157500"/>
              <a:gd name="connsiteX106" fmla="*/ 8732893 w 12192000"/>
              <a:gd name="connsiteY106" fmla="*/ 99991 h 1157500"/>
              <a:gd name="connsiteX107" fmla="*/ 8764071 w 12192000"/>
              <a:gd name="connsiteY107" fmla="*/ 94587 h 1157500"/>
              <a:gd name="connsiteX108" fmla="*/ 8767004 w 12192000"/>
              <a:gd name="connsiteY108" fmla="*/ 91519 h 1157500"/>
              <a:gd name="connsiteX109" fmla="*/ 8772553 w 12192000"/>
              <a:gd name="connsiteY109" fmla="*/ 90314 h 1157500"/>
              <a:gd name="connsiteX110" fmla="*/ 8787201 w 12192000"/>
              <a:gd name="connsiteY110" fmla="*/ 92033 h 1157500"/>
              <a:gd name="connsiteX111" fmla="*/ 8792624 w 12192000"/>
              <a:gd name="connsiteY111" fmla="*/ 93503 h 1157500"/>
              <a:gd name="connsiteX112" fmla="*/ 8800741 w 12192000"/>
              <a:gd name="connsiteY112" fmla="*/ 93897 h 1157500"/>
              <a:gd name="connsiteX113" fmla="*/ 8800966 w 12192000"/>
              <a:gd name="connsiteY113" fmla="*/ 93645 h 1157500"/>
              <a:gd name="connsiteX114" fmla="*/ 8808513 w 12192000"/>
              <a:gd name="connsiteY114" fmla="*/ 94530 h 1157500"/>
              <a:gd name="connsiteX115" fmla="*/ 8845110 w 12192000"/>
              <a:gd name="connsiteY115" fmla="*/ 102179 h 1157500"/>
              <a:gd name="connsiteX116" fmla="*/ 8917529 w 12192000"/>
              <a:gd name="connsiteY116" fmla="*/ 76373 h 1157500"/>
              <a:gd name="connsiteX117" fmla="*/ 9026654 w 12192000"/>
              <a:gd name="connsiteY117" fmla="*/ 93420 h 1157500"/>
              <a:gd name="connsiteX118" fmla="*/ 9088505 w 12192000"/>
              <a:gd name="connsiteY118" fmla="*/ 113002 h 1157500"/>
              <a:gd name="connsiteX119" fmla="*/ 9203241 w 12192000"/>
              <a:gd name="connsiteY119" fmla="*/ 111713 h 1157500"/>
              <a:gd name="connsiteX120" fmla="*/ 9415584 w 12192000"/>
              <a:gd name="connsiteY120" fmla="*/ 157156 h 1157500"/>
              <a:gd name="connsiteX121" fmla="*/ 9505102 w 12192000"/>
              <a:gd name="connsiteY121" fmla="*/ 141042 h 1157500"/>
              <a:gd name="connsiteX122" fmla="*/ 9643040 w 12192000"/>
              <a:gd name="connsiteY122" fmla="*/ 158233 h 1157500"/>
              <a:gd name="connsiteX123" fmla="*/ 9762999 w 12192000"/>
              <a:gd name="connsiteY123" fmla="*/ 162623 h 1157500"/>
              <a:gd name="connsiteX124" fmla="*/ 9776183 w 12192000"/>
              <a:gd name="connsiteY124" fmla="*/ 162191 h 1157500"/>
              <a:gd name="connsiteX125" fmla="*/ 9780532 w 12192000"/>
              <a:gd name="connsiteY125" fmla="*/ 155823 h 1157500"/>
              <a:gd name="connsiteX126" fmla="*/ 9910588 w 12192000"/>
              <a:gd name="connsiteY126" fmla="*/ 154327 h 1157500"/>
              <a:gd name="connsiteX127" fmla="*/ 9924173 w 12192000"/>
              <a:gd name="connsiteY127" fmla="*/ 158591 h 1157500"/>
              <a:gd name="connsiteX128" fmla="*/ 10010969 w 12192000"/>
              <a:gd name="connsiteY128" fmla="*/ 155802 h 1157500"/>
              <a:gd name="connsiteX129" fmla="*/ 10070699 w 12192000"/>
              <a:gd name="connsiteY129" fmla="*/ 157854 h 1157500"/>
              <a:gd name="connsiteX130" fmla="*/ 10155104 w 12192000"/>
              <a:gd name="connsiteY130" fmla="*/ 151613 h 1157500"/>
              <a:gd name="connsiteX131" fmla="*/ 10250982 w 12192000"/>
              <a:gd name="connsiteY131" fmla="*/ 128642 h 1157500"/>
              <a:gd name="connsiteX132" fmla="*/ 10343301 w 12192000"/>
              <a:gd name="connsiteY132" fmla="*/ 90884 h 1157500"/>
              <a:gd name="connsiteX133" fmla="*/ 10366625 w 12192000"/>
              <a:gd name="connsiteY133" fmla="*/ 79428 h 1157500"/>
              <a:gd name="connsiteX134" fmla="*/ 10433505 w 12192000"/>
              <a:gd name="connsiteY134" fmla="*/ 65000 h 1157500"/>
              <a:gd name="connsiteX135" fmla="*/ 10547510 w 12192000"/>
              <a:gd name="connsiteY135" fmla="*/ 47246 h 1157500"/>
              <a:gd name="connsiteX136" fmla="*/ 10588150 w 12192000"/>
              <a:gd name="connsiteY136" fmla="*/ 32287 h 1157500"/>
              <a:gd name="connsiteX137" fmla="*/ 10589457 w 12192000"/>
              <a:gd name="connsiteY137" fmla="*/ 25296 h 1157500"/>
              <a:gd name="connsiteX138" fmla="*/ 10699976 w 12192000"/>
              <a:gd name="connsiteY138" fmla="*/ 43345 h 1157500"/>
              <a:gd name="connsiteX139" fmla="*/ 10812237 w 12192000"/>
              <a:gd name="connsiteY139" fmla="*/ 46327 h 1157500"/>
              <a:gd name="connsiteX140" fmla="*/ 10869837 w 12192000"/>
              <a:gd name="connsiteY140" fmla="*/ 65795 h 1157500"/>
              <a:gd name="connsiteX141" fmla="*/ 10881770 w 12192000"/>
              <a:gd name="connsiteY141" fmla="*/ 73672 h 1157500"/>
              <a:gd name="connsiteX142" fmla="*/ 10896899 w 12192000"/>
              <a:gd name="connsiteY142" fmla="*/ 70731 h 1157500"/>
              <a:gd name="connsiteX143" fmla="*/ 10901748 w 12192000"/>
              <a:gd name="connsiteY143" fmla="*/ 66352 h 1157500"/>
              <a:gd name="connsiteX144" fmla="*/ 10947419 w 12192000"/>
              <a:gd name="connsiteY144" fmla="*/ 83316 h 1157500"/>
              <a:gd name="connsiteX145" fmla="*/ 10953034 w 12192000"/>
              <a:gd name="connsiteY145" fmla="*/ 84438 h 1157500"/>
              <a:gd name="connsiteX146" fmla="*/ 10992070 w 12192000"/>
              <a:gd name="connsiteY146" fmla="*/ 88841 h 1157500"/>
              <a:gd name="connsiteX147" fmla="*/ 11112372 w 12192000"/>
              <a:gd name="connsiteY147" fmla="*/ 82247 h 1157500"/>
              <a:gd name="connsiteX148" fmla="*/ 11147719 w 12192000"/>
              <a:gd name="connsiteY148" fmla="*/ 80560 h 1157500"/>
              <a:gd name="connsiteX149" fmla="*/ 11172617 w 12192000"/>
              <a:gd name="connsiteY149" fmla="*/ 76265 h 1157500"/>
              <a:gd name="connsiteX150" fmla="*/ 11240397 w 12192000"/>
              <a:gd name="connsiteY150" fmla="*/ 81830 h 1157500"/>
              <a:gd name="connsiteX151" fmla="*/ 11270034 w 12192000"/>
              <a:gd name="connsiteY151" fmla="*/ 91947 h 1157500"/>
              <a:gd name="connsiteX152" fmla="*/ 11293091 w 12192000"/>
              <a:gd name="connsiteY152" fmla="*/ 92042 h 1157500"/>
              <a:gd name="connsiteX153" fmla="*/ 11310949 w 12192000"/>
              <a:gd name="connsiteY153" fmla="*/ 97842 h 1157500"/>
              <a:gd name="connsiteX154" fmla="*/ 11345279 w 12192000"/>
              <a:gd name="connsiteY154" fmla="*/ 95451 h 1157500"/>
              <a:gd name="connsiteX155" fmla="*/ 11354597 w 12192000"/>
              <a:gd name="connsiteY155" fmla="*/ 97953 h 1157500"/>
              <a:gd name="connsiteX156" fmla="*/ 11367725 w 12192000"/>
              <a:gd name="connsiteY156" fmla="*/ 97999 h 1157500"/>
              <a:gd name="connsiteX157" fmla="*/ 11399832 w 12192000"/>
              <a:gd name="connsiteY157" fmla="*/ 110616 h 1157500"/>
              <a:gd name="connsiteX158" fmla="*/ 11487595 w 12192000"/>
              <a:gd name="connsiteY158" fmla="*/ 152322 h 1157500"/>
              <a:gd name="connsiteX159" fmla="*/ 11590850 w 12192000"/>
              <a:gd name="connsiteY159" fmla="*/ 238552 h 1157500"/>
              <a:gd name="connsiteX160" fmla="*/ 11736204 w 12192000"/>
              <a:gd name="connsiteY160" fmla="*/ 277509 h 1157500"/>
              <a:gd name="connsiteX161" fmla="*/ 11760331 w 12192000"/>
              <a:gd name="connsiteY161" fmla="*/ 291936 h 1157500"/>
              <a:gd name="connsiteX162" fmla="*/ 11819139 w 12192000"/>
              <a:gd name="connsiteY162" fmla="*/ 304143 h 1157500"/>
              <a:gd name="connsiteX163" fmla="*/ 11821967 w 12192000"/>
              <a:gd name="connsiteY163" fmla="*/ 305790 h 1157500"/>
              <a:gd name="connsiteX164" fmla="*/ 11847125 w 12192000"/>
              <a:gd name="connsiteY164" fmla="*/ 297401 h 1157500"/>
              <a:gd name="connsiteX165" fmla="*/ 11980134 w 12192000"/>
              <a:gd name="connsiteY165" fmla="*/ 321911 h 1157500"/>
              <a:gd name="connsiteX166" fmla="*/ 12174576 w 12192000"/>
              <a:gd name="connsiteY166" fmla="*/ 376108 h 1157500"/>
              <a:gd name="connsiteX167" fmla="*/ 12192000 w 12192000"/>
              <a:gd name="connsiteY167" fmla="*/ 379233 h 1157500"/>
              <a:gd name="connsiteX168" fmla="*/ 12192000 w 12192000"/>
              <a:gd name="connsiteY168" fmla="*/ 1157500 h 1157500"/>
              <a:gd name="connsiteX169" fmla="*/ 0 w 12192000"/>
              <a:gd name="connsiteY169" fmla="*/ 1157500 h 1157500"/>
              <a:gd name="connsiteX170" fmla="*/ 0 w 12192000"/>
              <a:gd name="connsiteY170" fmla="*/ 483545 h 1157500"/>
              <a:gd name="connsiteX171" fmla="*/ 5331 w 12192000"/>
              <a:gd name="connsiteY171" fmla="*/ 482797 h 1157500"/>
              <a:gd name="connsiteX172" fmla="*/ 39902 w 12192000"/>
              <a:gd name="connsiteY172" fmla="*/ 472284 h 1157500"/>
              <a:gd name="connsiteX173" fmla="*/ 117880 w 12192000"/>
              <a:gd name="connsiteY173" fmla="*/ 420956 h 1157500"/>
              <a:gd name="connsiteX174" fmla="*/ 238140 w 12192000"/>
              <a:gd name="connsiteY174" fmla="*/ 379297 h 1157500"/>
              <a:gd name="connsiteX175" fmla="*/ 249589 w 12192000"/>
              <a:gd name="connsiteY175" fmla="*/ 379517 h 1157500"/>
              <a:gd name="connsiteX176" fmla="*/ 296963 w 12192000"/>
              <a:gd name="connsiteY176" fmla="*/ 356102 h 1157500"/>
              <a:gd name="connsiteX177" fmla="*/ 339235 w 12192000"/>
              <a:gd name="connsiteY177" fmla="*/ 324425 h 1157500"/>
              <a:gd name="connsiteX178" fmla="*/ 447152 w 12192000"/>
              <a:gd name="connsiteY178" fmla="*/ 327423 h 1157500"/>
              <a:gd name="connsiteX179" fmla="*/ 475247 w 12192000"/>
              <a:gd name="connsiteY179" fmla="*/ 336714 h 1157500"/>
              <a:gd name="connsiteX180" fmla="*/ 477967 w 12192000"/>
              <a:gd name="connsiteY180" fmla="*/ 337960 h 1157500"/>
              <a:gd name="connsiteX181" fmla="*/ 703732 w 12192000"/>
              <a:gd name="connsiteY181" fmla="*/ 316599 h 1157500"/>
              <a:gd name="connsiteX182" fmla="*/ 853391 w 12192000"/>
              <a:gd name="connsiteY182" fmla="*/ 303591 h 1157500"/>
              <a:gd name="connsiteX183" fmla="*/ 925332 w 12192000"/>
              <a:gd name="connsiteY183" fmla="*/ 298686 h 1157500"/>
              <a:gd name="connsiteX184" fmla="*/ 941286 w 12192000"/>
              <a:gd name="connsiteY184" fmla="*/ 288932 h 1157500"/>
              <a:gd name="connsiteX185" fmla="*/ 950845 w 12192000"/>
              <a:gd name="connsiteY185" fmla="*/ 286595 h 1157500"/>
              <a:gd name="connsiteX186" fmla="*/ 953292 w 12192000"/>
              <a:gd name="connsiteY186" fmla="*/ 280892 h 1157500"/>
              <a:gd name="connsiteX187" fmla="*/ 967499 w 12192000"/>
              <a:gd name="connsiteY187" fmla="*/ 273760 h 1157500"/>
              <a:gd name="connsiteX188" fmla="*/ 1069267 w 12192000"/>
              <a:gd name="connsiteY188" fmla="*/ 262766 h 1157500"/>
              <a:gd name="connsiteX189" fmla="*/ 1138407 w 12192000"/>
              <a:gd name="connsiteY189" fmla="*/ 246567 h 1157500"/>
              <a:gd name="connsiteX190" fmla="*/ 1164931 w 12192000"/>
              <a:gd name="connsiteY190" fmla="*/ 238622 h 1157500"/>
              <a:gd name="connsiteX191" fmla="*/ 1211622 w 12192000"/>
              <a:gd name="connsiteY191" fmla="*/ 220676 h 1157500"/>
              <a:gd name="connsiteX192" fmla="*/ 1274567 w 12192000"/>
              <a:gd name="connsiteY192" fmla="*/ 203380 h 1157500"/>
              <a:gd name="connsiteX193" fmla="*/ 1325029 w 12192000"/>
              <a:gd name="connsiteY193" fmla="*/ 207937 h 1157500"/>
              <a:gd name="connsiteX194" fmla="*/ 1356805 w 12192000"/>
              <a:gd name="connsiteY194" fmla="*/ 203622 h 1157500"/>
              <a:gd name="connsiteX195" fmla="*/ 1468752 w 12192000"/>
              <a:gd name="connsiteY195" fmla="*/ 214604 h 1157500"/>
              <a:gd name="connsiteX196" fmla="*/ 1650750 w 12192000"/>
              <a:gd name="connsiteY196" fmla="*/ 165090 h 1157500"/>
              <a:gd name="connsiteX197" fmla="*/ 1655056 w 12192000"/>
              <a:gd name="connsiteY197" fmla="*/ 172106 h 1157500"/>
              <a:gd name="connsiteX198" fmla="*/ 1683220 w 12192000"/>
              <a:gd name="connsiteY198" fmla="*/ 169652 h 1157500"/>
              <a:gd name="connsiteX199" fmla="*/ 1685599 w 12192000"/>
              <a:gd name="connsiteY199" fmla="*/ 165388 h 1157500"/>
              <a:gd name="connsiteX200" fmla="*/ 1735783 w 12192000"/>
              <a:gd name="connsiteY200" fmla="*/ 177400 h 1157500"/>
              <a:gd name="connsiteX201" fmla="*/ 1797102 w 12192000"/>
              <a:gd name="connsiteY201" fmla="*/ 182289 h 1157500"/>
              <a:gd name="connsiteX202" fmla="*/ 1845638 w 12192000"/>
              <a:gd name="connsiteY202" fmla="*/ 163774 h 1157500"/>
              <a:gd name="connsiteX203" fmla="*/ 1848980 w 12192000"/>
              <a:gd name="connsiteY203" fmla="*/ 167516 h 1157500"/>
              <a:gd name="connsiteX204" fmla="*/ 1880587 w 12192000"/>
              <a:gd name="connsiteY204" fmla="*/ 165506 h 1157500"/>
              <a:gd name="connsiteX205" fmla="*/ 1995803 w 12192000"/>
              <a:gd name="connsiteY205" fmla="*/ 131847 h 1157500"/>
              <a:gd name="connsiteX206" fmla="*/ 2057448 w 12192000"/>
              <a:gd name="connsiteY206" fmla="*/ 128650 h 1157500"/>
              <a:gd name="connsiteX207" fmla="*/ 2119088 w 12192000"/>
              <a:gd name="connsiteY207" fmla="*/ 113508 h 1157500"/>
              <a:gd name="connsiteX208" fmla="*/ 2138831 w 12192000"/>
              <a:gd name="connsiteY208" fmla="*/ 116194 h 1157500"/>
              <a:gd name="connsiteX209" fmla="*/ 2214259 w 12192000"/>
              <a:gd name="connsiteY209" fmla="*/ 110542 h 1157500"/>
              <a:gd name="connsiteX210" fmla="*/ 2264911 w 12192000"/>
              <a:gd name="connsiteY210" fmla="*/ 101639 h 1157500"/>
              <a:gd name="connsiteX211" fmla="*/ 2454058 w 12192000"/>
              <a:gd name="connsiteY211" fmla="*/ 67266 h 1157500"/>
              <a:gd name="connsiteX212" fmla="*/ 2534188 w 12192000"/>
              <a:gd name="connsiteY212" fmla="*/ 63730 h 1157500"/>
              <a:gd name="connsiteX213" fmla="*/ 2616912 w 12192000"/>
              <a:gd name="connsiteY213" fmla="*/ 44757 h 1157500"/>
              <a:gd name="connsiteX214" fmla="*/ 2698592 w 12192000"/>
              <a:gd name="connsiteY214" fmla="*/ 35873 h 1157500"/>
              <a:gd name="connsiteX215" fmla="*/ 2891953 w 12192000"/>
              <a:gd name="connsiteY215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81972 w 12192000"/>
              <a:gd name="connsiteY67" fmla="*/ 177845 h 1157500"/>
              <a:gd name="connsiteX68" fmla="*/ 6894439 w 12192000"/>
              <a:gd name="connsiteY68" fmla="*/ 177642 h 1157500"/>
              <a:gd name="connsiteX69" fmla="*/ 6963220 w 12192000"/>
              <a:gd name="connsiteY69" fmla="*/ 167304 h 1157500"/>
              <a:gd name="connsiteX70" fmla="*/ 6976706 w 12192000"/>
              <a:gd name="connsiteY70" fmla="*/ 170894 h 1157500"/>
              <a:gd name="connsiteX71" fmla="*/ 6987064 w 12192000"/>
              <a:gd name="connsiteY71" fmla="*/ 160402 h 1157500"/>
              <a:gd name="connsiteX72" fmla="*/ 7030230 w 12192000"/>
              <a:gd name="connsiteY72" fmla="*/ 159715 h 1157500"/>
              <a:gd name="connsiteX73" fmla="*/ 7045014 w 12192000"/>
              <a:gd name="connsiteY73" fmla="*/ 169101 h 1157500"/>
              <a:gd name="connsiteX74" fmla="*/ 7058714 w 12192000"/>
              <a:gd name="connsiteY74" fmla="*/ 175992 h 1157500"/>
              <a:gd name="connsiteX75" fmla="*/ 7060499 w 12192000"/>
              <a:gd name="connsiteY75" fmla="*/ 176063 h 1157500"/>
              <a:gd name="connsiteX76" fmla="*/ 7078430 w 12192000"/>
              <a:gd name="connsiteY76" fmla="*/ 176793 h 1157500"/>
              <a:gd name="connsiteX77" fmla="*/ 7176563 w 12192000"/>
              <a:gd name="connsiteY77" fmla="*/ 173244 h 1157500"/>
              <a:gd name="connsiteX78" fmla="*/ 7205529 w 12192000"/>
              <a:gd name="connsiteY78" fmla="*/ 181011 h 1157500"/>
              <a:gd name="connsiteX79" fmla="*/ 7310118 w 12192000"/>
              <a:gd name="connsiteY79" fmla="*/ 162605 h 1157500"/>
              <a:gd name="connsiteX80" fmla="*/ 7673859 w 12192000"/>
              <a:gd name="connsiteY80" fmla="*/ 150336 h 1157500"/>
              <a:gd name="connsiteX81" fmla="*/ 7692748 w 12192000"/>
              <a:gd name="connsiteY81" fmla="*/ 161537 h 1157500"/>
              <a:gd name="connsiteX82" fmla="*/ 7756672 w 12192000"/>
              <a:gd name="connsiteY82" fmla="*/ 157372 h 1157500"/>
              <a:gd name="connsiteX83" fmla="*/ 7974189 w 12192000"/>
              <a:gd name="connsiteY83" fmla="*/ 154819 h 1157500"/>
              <a:gd name="connsiteX84" fmla="*/ 8101969 w 12192000"/>
              <a:gd name="connsiteY84" fmla="*/ 144495 h 1157500"/>
              <a:gd name="connsiteX85" fmla="*/ 8106826 w 12192000"/>
              <a:gd name="connsiteY85" fmla="*/ 139853 h 1157500"/>
              <a:gd name="connsiteX86" fmla="*/ 8162058 w 12192000"/>
              <a:gd name="connsiteY86" fmla="*/ 96704 h 1157500"/>
              <a:gd name="connsiteX87" fmla="*/ 8184568 w 12192000"/>
              <a:gd name="connsiteY87" fmla="*/ 93990 h 1157500"/>
              <a:gd name="connsiteX88" fmla="*/ 8228227 w 12192000"/>
              <a:gd name="connsiteY88" fmla="*/ 105972 h 1157500"/>
              <a:gd name="connsiteX89" fmla="*/ 8237963 w 12192000"/>
              <a:gd name="connsiteY89" fmla="*/ 106996 h 1157500"/>
              <a:gd name="connsiteX90" fmla="*/ 8248358 w 12192000"/>
              <a:gd name="connsiteY90" fmla="*/ 106062 h 1157500"/>
              <a:gd name="connsiteX91" fmla="*/ 8249309 w 12192000"/>
              <a:gd name="connsiteY91" fmla="*/ 106698 h 1157500"/>
              <a:gd name="connsiteX92" fmla="*/ 8249997 w 12192000"/>
              <a:gd name="connsiteY92" fmla="*/ 105915 h 1157500"/>
              <a:gd name="connsiteX93" fmla="*/ 8272162 w 12192000"/>
              <a:gd name="connsiteY93" fmla="*/ 103924 h 1157500"/>
              <a:gd name="connsiteX94" fmla="*/ 8292349 w 12192000"/>
              <a:gd name="connsiteY94" fmla="*/ 97480 h 1157500"/>
              <a:gd name="connsiteX95" fmla="*/ 8307239 w 12192000"/>
              <a:gd name="connsiteY95" fmla="*/ 94591 h 1157500"/>
              <a:gd name="connsiteX96" fmla="*/ 8339282 w 12192000"/>
              <a:gd name="connsiteY96" fmla="*/ 108942 h 1157500"/>
              <a:gd name="connsiteX97" fmla="*/ 8346156 w 12192000"/>
              <a:gd name="connsiteY97" fmla="*/ 111227 h 1157500"/>
              <a:gd name="connsiteX98" fmla="*/ 8346467 w 12192000"/>
              <a:gd name="connsiteY98" fmla="*/ 111024 h 1157500"/>
              <a:gd name="connsiteX99" fmla="*/ 8354069 w 12192000"/>
              <a:gd name="connsiteY99" fmla="*/ 112942 h 1157500"/>
              <a:gd name="connsiteX100" fmla="*/ 8358687 w 12192000"/>
              <a:gd name="connsiteY100" fmla="*/ 115393 h 1157500"/>
              <a:gd name="connsiteX101" fmla="*/ 8433385 w 12192000"/>
              <a:gd name="connsiteY101" fmla="*/ 99669 h 1157500"/>
              <a:gd name="connsiteX102" fmla="*/ 8533779 w 12192000"/>
              <a:gd name="connsiteY102" fmla="*/ 98374 h 1157500"/>
              <a:gd name="connsiteX103" fmla="*/ 8632833 w 12192000"/>
              <a:gd name="connsiteY103" fmla="*/ 100532 h 1157500"/>
              <a:gd name="connsiteX104" fmla="*/ 8668523 w 12192000"/>
              <a:gd name="connsiteY104" fmla="*/ 102979 h 1157500"/>
              <a:gd name="connsiteX105" fmla="*/ 8732893 w 12192000"/>
              <a:gd name="connsiteY105" fmla="*/ 99991 h 1157500"/>
              <a:gd name="connsiteX106" fmla="*/ 8764071 w 12192000"/>
              <a:gd name="connsiteY106" fmla="*/ 94587 h 1157500"/>
              <a:gd name="connsiteX107" fmla="*/ 8767004 w 12192000"/>
              <a:gd name="connsiteY107" fmla="*/ 91519 h 1157500"/>
              <a:gd name="connsiteX108" fmla="*/ 8772553 w 12192000"/>
              <a:gd name="connsiteY108" fmla="*/ 90314 h 1157500"/>
              <a:gd name="connsiteX109" fmla="*/ 8787201 w 12192000"/>
              <a:gd name="connsiteY109" fmla="*/ 92033 h 1157500"/>
              <a:gd name="connsiteX110" fmla="*/ 8792624 w 12192000"/>
              <a:gd name="connsiteY110" fmla="*/ 93503 h 1157500"/>
              <a:gd name="connsiteX111" fmla="*/ 8800741 w 12192000"/>
              <a:gd name="connsiteY111" fmla="*/ 93897 h 1157500"/>
              <a:gd name="connsiteX112" fmla="*/ 8800966 w 12192000"/>
              <a:gd name="connsiteY112" fmla="*/ 93645 h 1157500"/>
              <a:gd name="connsiteX113" fmla="*/ 8808513 w 12192000"/>
              <a:gd name="connsiteY113" fmla="*/ 94530 h 1157500"/>
              <a:gd name="connsiteX114" fmla="*/ 8845110 w 12192000"/>
              <a:gd name="connsiteY114" fmla="*/ 102179 h 1157500"/>
              <a:gd name="connsiteX115" fmla="*/ 8917529 w 12192000"/>
              <a:gd name="connsiteY115" fmla="*/ 76373 h 1157500"/>
              <a:gd name="connsiteX116" fmla="*/ 9026654 w 12192000"/>
              <a:gd name="connsiteY116" fmla="*/ 93420 h 1157500"/>
              <a:gd name="connsiteX117" fmla="*/ 9088505 w 12192000"/>
              <a:gd name="connsiteY117" fmla="*/ 113002 h 1157500"/>
              <a:gd name="connsiteX118" fmla="*/ 9203241 w 12192000"/>
              <a:gd name="connsiteY118" fmla="*/ 111713 h 1157500"/>
              <a:gd name="connsiteX119" fmla="*/ 9415584 w 12192000"/>
              <a:gd name="connsiteY119" fmla="*/ 157156 h 1157500"/>
              <a:gd name="connsiteX120" fmla="*/ 9505102 w 12192000"/>
              <a:gd name="connsiteY120" fmla="*/ 141042 h 1157500"/>
              <a:gd name="connsiteX121" fmla="*/ 9643040 w 12192000"/>
              <a:gd name="connsiteY121" fmla="*/ 158233 h 1157500"/>
              <a:gd name="connsiteX122" fmla="*/ 9762999 w 12192000"/>
              <a:gd name="connsiteY122" fmla="*/ 162623 h 1157500"/>
              <a:gd name="connsiteX123" fmla="*/ 9776183 w 12192000"/>
              <a:gd name="connsiteY123" fmla="*/ 162191 h 1157500"/>
              <a:gd name="connsiteX124" fmla="*/ 9780532 w 12192000"/>
              <a:gd name="connsiteY124" fmla="*/ 155823 h 1157500"/>
              <a:gd name="connsiteX125" fmla="*/ 9910588 w 12192000"/>
              <a:gd name="connsiteY125" fmla="*/ 154327 h 1157500"/>
              <a:gd name="connsiteX126" fmla="*/ 9924173 w 12192000"/>
              <a:gd name="connsiteY126" fmla="*/ 158591 h 1157500"/>
              <a:gd name="connsiteX127" fmla="*/ 10010969 w 12192000"/>
              <a:gd name="connsiteY127" fmla="*/ 155802 h 1157500"/>
              <a:gd name="connsiteX128" fmla="*/ 10070699 w 12192000"/>
              <a:gd name="connsiteY128" fmla="*/ 157854 h 1157500"/>
              <a:gd name="connsiteX129" fmla="*/ 10155104 w 12192000"/>
              <a:gd name="connsiteY129" fmla="*/ 151613 h 1157500"/>
              <a:gd name="connsiteX130" fmla="*/ 10250982 w 12192000"/>
              <a:gd name="connsiteY130" fmla="*/ 128642 h 1157500"/>
              <a:gd name="connsiteX131" fmla="*/ 10343301 w 12192000"/>
              <a:gd name="connsiteY131" fmla="*/ 90884 h 1157500"/>
              <a:gd name="connsiteX132" fmla="*/ 10366625 w 12192000"/>
              <a:gd name="connsiteY132" fmla="*/ 79428 h 1157500"/>
              <a:gd name="connsiteX133" fmla="*/ 10433505 w 12192000"/>
              <a:gd name="connsiteY133" fmla="*/ 65000 h 1157500"/>
              <a:gd name="connsiteX134" fmla="*/ 10547510 w 12192000"/>
              <a:gd name="connsiteY134" fmla="*/ 47246 h 1157500"/>
              <a:gd name="connsiteX135" fmla="*/ 10588150 w 12192000"/>
              <a:gd name="connsiteY135" fmla="*/ 32287 h 1157500"/>
              <a:gd name="connsiteX136" fmla="*/ 10589457 w 12192000"/>
              <a:gd name="connsiteY136" fmla="*/ 25296 h 1157500"/>
              <a:gd name="connsiteX137" fmla="*/ 10699976 w 12192000"/>
              <a:gd name="connsiteY137" fmla="*/ 43345 h 1157500"/>
              <a:gd name="connsiteX138" fmla="*/ 10812237 w 12192000"/>
              <a:gd name="connsiteY138" fmla="*/ 46327 h 1157500"/>
              <a:gd name="connsiteX139" fmla="*/ 10869837 w 12192000"/>
              <a:gd name="connsiteY139" fmla="*/ 65795 h 1157500"/>
              <a:gd name="connsiteX140" fmla="*/ 10881770 w 12192000"/>
              <a:gd name="connsiteY140" fmla="*/ 73672 h 1157500"/>
              <a:gd name="connsiteX141" fmla="*/ 10896899 w 12192000"/>
              <a:gd name="connsiteY141" fmla="*/ 70731 h 1157500"/>
              <a:gd name="connsiteX142" fmla="*/ 10901748 w 12192000"/>
              <a:gd name="connsiteY142" fmla="*/ 66352 h 1157500"/>
              <a:gd name="connsiteX143" fmla="*/ 10947419 w 12192000"/>
              <a:gd name="connsiteY143" fmla="*/ 83316 h 1157500"/>
              <a:gd name="connsiteX144" fmla="*/ 10953034 w 12192000"/>
              <a:gd name="connsiteY144" fmla="*/ 84438 h 1157500"/>
              <a:gd name="connsiteX145" fmla="*/ 10992070 w 12192000"/>
              <a:gd name="connsiteY145" fmla="*/ 88841 h 1157500"/>
              <a:gd name="connsiteX146" fmla="*/ 11112372 w 12192000"/>
              <a:gd name="connsiteY146" fmla="*/ 82247 h 1157500"/>
              <a:gd name="connsiteX147" fmla="*/ 11147719 w 12192000"/>
              <a:gd name="connsiteY147" fmla="*/ 80560 h 1157500"/>
              <a:gd name="connsiteX148" fmla="*/ 11172617 w 12192000"/>
              <a:gd name="connsiteY148" fmla="*/ 76265 h 1157500"/>
              <a:gd name="connsiteX149" fmla="*/ 11240397 w 12192000"/>
              <a:gd name="connsiteY149" fmla="*/ 81830 h 1157500"/>
              <a:gd name="connsiteX150" fmla="*/ 11270034 w 12192000"/>
              <a:gd name="connsiteY150" fmla="*/ 91947 h 1157500"/>
              <a:gd name="connsiteX151" fmla="*/ 11293091 w 12192000"/>
              <a:gd name="connsiteY151" fmla="*/ 92042 h 1157500"/>
              <a:gd name="connsiteX152" fmla="*/ 11310949 w 12192000"/>
              <a:gd name="connsiteY152" fmla="*/ 97842 h 1157500"/>
              <a:gd name="connsiteX153" fmla="*/ 11345279 w 12192000"/>
              <a:gd name="connsiteY153" fmla="*/ 95451 h 1157500"/>
              <a:gd name="connsiteX154" fmla="*/ 11354597 w 12192000"/>
              <a:gd name="connsiteY154" fmla="*/ 97953 h 1157500"/>
              <a:gd name="connsiteX155" fmla="*/ 11367725 w 12192000"/>
              <a:gd name="connsiteY155" fmla="*/ 97999 h 1157500"/>
              <a:gd name="connsiteX156" fmla="*/ 11399832 w 12192000"/>
              <a:gd name="connsiteY156" fmla="*/ 110616 h 1157500"/>
              <a:gd name="connsiteX157" fmla="*/ 11487595 w 12192000"/>
              <a:gd name="connsiteY157" fmla="*/ 152322 h 1157500"/>
              <a:gd name="connsiteX158" fmla="*/ 11590850 w 12192000"/>
              <a:gd name="connsiteY158" fmla="*/ 238552 h 1157500"/>
              <a:gd name="connsiteX159" fmla="*/ 11736204 w 12192000"/>
              <a:gd name="connsiteY159" fmla="*/ 277509 h 1157500"/>
              <a:gd name="connsiteX160" fmla="*/ 11760331 w 12192000"/>
              <a:gd name="connsiteY160" fmla="*/ 291936 h 1157500"/>
              <a:gd name="connsiteX161" fmla="*/ 11819139 w 12192000"/>
              <a:gd name="connsiteY161" fmla="*/ 304143 h 1157500"/>
              <a:gd name="connsiteX162" fmla="*/ 11821967 w 12192000"/>
              <a:gd name="connsiteY162" fmla="*/ 305790 h 1157500"/>
              <a:gd name="connsiteX163" fmla="*/ 11847125 w 12192000"/>
              <a:gd name="connsiteY163" fmla="*/ 297401 h 1157500"/>
              <a:gd name="connsiteX164" fmla="*/ 11980134 w 12192000"/>
              <a:gd name="connsiteY164" fmla="*/ 321911 h 1157500"/>
              <a:gd name="connsiteX165" fmla="*/ 12174576 w 12192000"/>
              <a:gd name="connsiteY165" fmla="*/ 376108 h 1157500"/>
              <a:gd name="connsiteX166" fmla="*/ 12192000 w 12192000"/>
              <a:gd name="connsiteY166" fmla="*/ 379233 h 1157500"/>
              <a:gd name="connsiteX167" fmla="*/ 12192000 w 12192000"/>
              <a:gd name="connsiteY167" fmla="*/ 1157500 h 1157500"/>
              <a:gd name="connsiteX168" fmla="*/ 0 w 12192000"/>
              <a:gd name="connsiteY168" fmla="*/ 1157500 h 1157500"/>
              <a:gd name="connsiteX169" fmla="*/ 0 w 12192000"/>
              <a:gd name="connsiteY169" fmla="*/ 483545 h 1157500"/>
              <a:gd name="connsiteX170" fmla="*/ 5331 w 12192000"/>
              <a:gd name="connsiteY170" fmla="*/ 482797 h 1157500"/>
              <a:gd name="connsiteX171" fmla="*/ 39902 w 12192000"/>
              <a:gd name="connsiteY171" fmla="*/ 472284 h 1157500"/>
              <a:gd name="connsiteX172" fmla="*/ 117880 w 12192000"/>
              <a:gd name="connsiteY172" fmla="*/ 420956 h 1157500"/>
              <a:gd name="connsiteX173" fmla="*/ 238140 w 12192000"/>
              <a:gd name="connsiteY173" fmla="*/ 379297 h 1157500"/>
              <a:gd name="connsiteX174" fmla="*/ 249589 w 12192000"/>
              <a:gd name="connsiteY174" fmla="*/ 379517 h 1157500"/>
              <a:gd name="connsiteX175" fmla="*/ 296963 w 12192000"/>
              <a:gd name="connsiteY175" fmla="*/ 356102 h 1157500"/>
              <a:gd name="connsiteX176" fmla="*/ 339235 w 12192000"/>
              <a:gd name="connsiteY176" fmla="*/ 324425 h 1157500"/>
              <a:gd name="connsiteX177" fmla="*/ 447152 w 12192000"/>
              <a:gd name="connsiteY177" fmla="*/ 327423 h 1157500"/>
              <a:gd name="connsiteX178" fmla="*/ 475247 w 12192000"/>
              <a:gd name="connsiteY178" fmla="*/ 336714 h 1157500"/>
              <a:gd name="connsiteX179" fmla="*/ 477967 w 12192000"/>
              <a:gd name="connsiteY179" fmla="*/ 337960 h 1157500"/>
              <a:gd name="connsiteX180" fmla="*/ 703732 w 12192000"/>
              <a:gd name="connsiteY180" fmla="*/ 316599 h 1157500"/>
              <a:gd name="connsiteX181" fmla="*/ 853391 w 12192000"/>
              <a:gd name="connsiteY181" fmla="*/ 303591 h 1157500"/>
              <a:gd name="connsiteX182" fmla="*/ 925332 w 12192000"/>
              <a:gd name="connsiteY182" fmla="*/ 298686 h 1157500"/>
              <a:gd name="connsiteX183" fmla="*/ 941286 w 12192000"/>
              <a:gd name="connsiteY183" fmla="*/ 288932 h 1157500"/>
              <a:gd name="connsiteX184" fmla="*/ 950845 w 12192000"/>
              <a:gd name="connsiteY184" fmla="*/ 286595 h 1157500"/>
              <a:gd name="connsiteX185" fmla="*/ 953292 w 12192000"/>
              <a:gd name="connsiteY185" fmla="*/ 280892 h 1157500"/>
              <a:gd name="connsiteX186" fmla="*/ 967499 w 12192000"/>
              <a:gd name="connsiteY186" fmla="*/ 273760 h 1157500"/>
              <a:gd name="connsiteX187" fmla="*/ 1069267 w 12192000"/>
              <a:gd name="connsiteY187" fmla="*/ 262766 h 1157500"/>
              <a:gd name="connsiteX188" fmla="*/ 1138407 w 12192000"/>
              <a:gd name="connsiteY188" fmla="*/ 246567 h 1157500"/>
              <a:gd name="connsiteX189" fmla="*/ 1164931 w 12192000"/>
              <a:gd name="connsiteY189" fmla="*/ 238622 h 1157500"/>
              <a:gd name="connsiteX190" fmla="*/ 1211622 w 12192000"/>
              <a:gd name="connsiteY190" fmla="*/ 220676 h 1157500"/>
              <a:gd name="connsiteX191" fmla="*/ 1274567 w 12192000"/>
              <a:gd name="connsiteY191" fmla="*/ 203380 h 1157500"/>
              <a:gd name="connsiteX192" fmla="*/ 1325029 w 12192000"/>
              <a:gd name="connsiteY192" fmla="*/ 207937 h 1157500"/>
              <a:gd name="connsiteX193" fmla="*/ 1356805 w 12192000"/>
              <a:gd name="connsiteY193" fmla="*/ 203622 h 1157500"/>
              <a:gd name="connsiteX194" fmla="*/ 1468752 w 12192000"/>
              <a:gd name="connsiteY194" fmla="*/ 214604 h 1157500"/>
              <a:gd name="connsiteX195" fmla="*/ 1650750 w 12192000"/>
              <a:gd name="connsiteY195" fmla="*/ 165090 h 1157500"/>
              <a:gd name="connsiteX196" fmla="*/ 1655056 w 12192000"/>
              <a:gd name="connsiteY196" fmla="*/ 172106 h 1157500"/>
              <a:gd name="connsiteX197" fmla="*/ 1683220 w 12192000"/>
              <a:gd name="connsiteY197" fmla="*/ 169652 h 1157500"/>
              <a:gd name="connsiteX198" fmla="*/ 1685599 w 12192000"/>
              <a:gd name="connsiteY198" fmla="*/ 165388 h 1157500"/>
              <a:gd name="connsiteX199" fmla="*/ 1735783 w 12192000"/>
              <a:gd name="connsiteY199" fmla="*/ 177400 h 1157500"/>
              <a:gd name="connsiteX200" fmla="*/ 1797102 w 12192000"/>
              <a:gd name="connsiteY200" fmla="*/ 182289 h 1157500"/>
              <a:gd name="connsiteX201" fmla="*/ 1845638 w 12192000"/>
              <a:gd name="connsiteY201" fmla="*/ 163774 h 1157500"/>
              <a:gd name="connsiteX202" fmla="*/ 1848980 w 12192000"/>
              <a:gd name="connsiteY202" fmla="*/ 167516 h 1157500"/>
              <a:gd name="connsiteX203" fmla="*/ 1880587 w 12192000"/>
              <a:gd name="connsiteY203" fmla="*/ 165506 h 1157500"/>
              <a:gd name="connsiteX204" fmla="*/ 1995803 w 12192000"/>
              <a:gd name="connsiteY204" fmla="*/ 131847 h 1157500"/>
              <a:gd name="connsiteX205" fmla="*/ 2057448 w 12192000"/>
              <a:gd name="connsiteY205" fmla="*/ 128650 h 1157500"/>
              <a:gd name="connsiteX206" fmla="*/ 2119088 w 12192000"/>
              <a:gd name="connsiteY206" fmla="*/ 113508 h 1157500"/>
              <a:gd name="connsiteX207" fmla="*/ 2138831 w 12192000"/>
              <a:gd name="connsiteY207" fmla="*/ 116194 h 1157500"/>
              <a:gd name="connsiteX208" fmla="*/ 2214259 w 12192000"/>
              <a:gd name="connsiteY208" fmla="*/ 110542 h 1157500"/>
              <a:gd name="connsiteX209" fmla="*/ 2264911 w 12192000"/>
              <a:gd name="connsiteY209" fmla="*/ 101639 h 1157500"/>
              <a:gd name="connsiteX210" fmla="*/ 2454058 w 12192000"/>
              <a:gd name="connsiteY210" fmla="*/ 67266 h 1157500"/>
              <a:gd name="connsiteX211" fmla="*/ 2534188 w 12192000"/>
              <a:gd name="connsiteY211" fmla="*/ 63730 h 1157500"/>
              <a:gd name="connsiteX212" fmla="*/ 2616912 w 12192000"/>
              <a:gd name="connsiteY212" fmla="*/ 44757 h 1157500"/>
              <a:gd name="connsiteX213" fmla="*/ 2698592 w 12192000"/>
              <a:gd name="connsiteY213" fmla="*/ 35873 h 1157500"/>
              <a:gd name="connsiteX214" fmla="*/ 2891953 w 12192000"/>
              <a:gd name="connsiteY214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94439 w 12192000"/>
              <a:gd name="connsiteY67" fmla="*/ 177642 h 1157500"/>
              <a:gd name="connsiteX68" fmla="*/ 6963220 w 12192000"/>
              <a:gd name="connsiteY68" fmla="*/ 167304 h 1157500"/>
              <a:gd name="connsiteX69" fmla="*/ 6976706 w 12192000"/>
              <a:gd name="connsiteY69" fmla="*/ 170894 h 1157500"/>
              <a:gd name="connsiteX70" fmla="*/ 6987064 w 12192000"/>
              <a:gd name="connsiteY70" fmla="*/ 160402 h 1157500"/>
              <a:gd name="connsiteX71" fmla="*/ 7030230 w 12192000"/>
              <a:gd name="connsiteY71" fmla="*/ 159715 h 1157500"/>
              <a:gd name="connsiteX72" fmla="*/ 7045014 w 12192000"/>
              <a:gd name="connsiteY72" fmla="*/ 169101 h 1157500"/>
              <a:gd name="connsiteX73" fmla="*/ 7058714 w 12192000"/>
              <a:gd name="connsiteY73" fmla="*/ 175992 h 1157500"/>
              <a:gd name="connsiteX74" fmla="*/ 7060499 w 12192000"/>
              <a:gd name="connsiteY74" fmla="*/ 176063 h 1157500"/>
              <a:gd name="connsiteX75" fmla="*/ 7078430 w 12192000"/>
              <a:gd name="connsiteY75" fmla="*/ 176793 h 1157500"/>
              <a:gd name="connsiteX76" fmla="*/ 7176563 w 12192000"/>
              <a:gd name="connsiteY76" fmla="*/ 173244 h 1157500"/>
              <a:gd name="connsiteX77" fmla="*/ 7205529 w 12192000"/>
              <a:gd name="connsiteY77" fmla="*/ 181011 h 1157500"/>
              <a:gd name="connsiteX78" fmla="*/ 7310118 w 12192000"/>
              <a:gd name="connsiteY78" fmla="*/ 162605 h 1157500"/>
              <a:gd name="connsiteX79" fmla="*/ 7673859 w 12192000"/>
              <a:gd name="connsiteY79" fmla="*/ 150336 h 1157500"/>
              <a:gd name="connsiteX80" fmla="*/ 7692748 w 12192000"/>
              <a:gd name="connsiteY80" fmla="*/ 161537 h 1157500"/>
              <a:gd name="connsiteX81" fmla="*/ 7756672 w 12192000"/>
              <a:gd name="connsiteY81" fmla="*/ 157372 h 1157500"/>
              <a:gd name="connsiteX82" fmla="*/ 7974189 w 12192000"/>
              <a:gd name="connsiteY82" fmla="*/ 154819 h 1157500"/>
              <a:gd name="connsiteX83" fmla="*/ 8101969 w 12192000"/>
              <a:gd name="connsiteY83" fmla="*/ 144495 h 1157500"/>
              <a:gd name="connsiteX84" fmla="*/ 8106826 w 12192000"/>
              <a:gd name="connsiteY84" fmla="*/ 139853 h 1157500"/>
              <a:gd name="connsiteX85" fmla="*/ 8162058 w 12192000"/>
              <a:gd name="connsiteY85" fmla="*/ 96704 h 1157500"/>
              <a:gd name="connsiteX86" fmla="*/ 8184568 w 12192000"/>
              <a:gd name="connsiteY86" fmla="*/ 93990 h 1157500"/>
              <a:gd name="connsiteX87" fmla="*/ 8228227 w 12192000"/>
              <a:gd name="connsiteY87" fmla="*/ 105972 h 1157500"/>
              <a:gd name="connsiteX88" fmla="*/ 8237963 w 12192000"/>
              <a:gd name="connsiteY88" fmla="*/ 106996 h 1157500"/>
              <a:gd name="connsiteX89" fmla="*/ 8248358 w 12192000"/>
              <a:gd name="connsiteY89" fmla="*/ 106062 h 1157500"/>
              <a:gd name="connsiteX90" fmla="*/ 8249309 w 12192000"/>
              <a:gd name="connsiteY90" fmla="*/ 106698 h 1157500"/>
              <a:gd name="connsiteX91" fmla="*/ 8249997 w 12192000"/>
              <a:gd name="connsiteY91" fmla="*/ 105915 h 1157500"/>
              <a:gd name="connsiteX92" fmla="*/ 8272162 w 12192000"/>
              <a:gd name="connsiteY92" fmla="*/ 103924 h 1157500"/>
              <a:gd name="connsiteX93" fmla="*/ 8292349 w 12192000"/>
              <a:gd name="connsiteY93" fmla="*/ 97480 h 1157500"/>
              <a:gd name="connsiteX94" fmla="*/ 8307239 w 12192000"/>
              <a:gd name="connsiteY94" fmla="*/ 94591 h 1157500"/>
              <a:gd name="connsiteX95" fmla="*/ 8339282 w 12192000"/>
              <a:gd name="connsiteY95" fmla="*/ 108942 h 1157500"/>
              <a:gd name="connsiteX96" fmla="*/ 8346156 w 12192000"/>
              <a:gd name="connsiteY96" fmla="*/ 111227 h 1157500"/>
              <a:gd name="connsiteX97" fmla="*/ 8346467 w 12192000"/>
              <a:gd name="connsiteY97" fmla="*/ 111024 h 1157500"/>
              <a:gd name="connsiteX98" fmla="*/ 8354069 w 12192000"/>
              <a:gd name="connsiteY98" fmla="*/ 112942 h 1157500"/>
              <a:gd name="connsiteX99" fmla="*/ 8358687 w 12192000"/>
              <a:gd name="connsiteY99" fmla="*/ 115393 h 1157500"/>
              <a:gd name="connsiteX100" fmla="*/ 8433385 w 12192000"/>
              <a:gd name="connsiteY100" fmla="*/ 99669 h 1157500"/>
              <a:gd name="connsiteX101" fmla="*/ 8533779 w 12192000"/>
              <a:gd name="connsiteY101" fmla="*/ 98374 h 1157500"/>
              <a:gd name="connsiteX102" fmla="*/ 8632833 w 12192000"/>
              <a:gd name="connsiteY102" fmla="*/ 100532 h 1157500"/>
              <a:gd name="connsiteX103" fmla="*/ 8668523 w 12192000"/>
              <a:gd name="connsiteY103" fmla="*/ 102979 h 1157500"/>
              <a:gd name="connsiteX104" fmla="*/ 8732893 w 12192000"/>
              <a:gd name="connsiteY104" fmla="*/ 99991 h 1157500"/>
              <a:gd name="connsiteX105" fmla="*/ 8764071 w 12192000"/>
              <a:gd name="connsiteY105" fmla="*/ 94587 h 1157500"/>
              <a:gd name="connsiteX106" fmla="*/ 8767004 w 12192000"/>
              <a:gd name="connsiteY106" fmla="*/ 91519 h 1157500"/>
              <a:gd name="connsiteX107" fmla="*/ 8772553 w 12192000"/>
              <a:gd name="connsiteY107" fmla="*/ 90314 h 1157500"/>
              <a:gd name="connsiteX108" fmla="*/ 8787201 w 12192000"/>
              <a:gd name="connsiteY108" fmla="*/ 92033 h 1157500"/>
              <a:gd name="connsiteX109" fmla="*/ 8792624 w 12192000"/>
              <a:gd name="connsiteY109" fmla="*/ 93503 h 1157500"/>
              <a:gd name="connsiteX110" fmla="*/ 8800741 w 12192000"/>
              <a:gd name="connsiteY110" fmla="*/ 93897 h 1157500"/>
              <a:gd name="connsiteX111" fmla="*/ 8800966 w 12192000"/>
              <a:gd name="connsiteY111" fmla="*/ 93645 h 1157500"/>
              <a:gd name="connsiteX112" fmla="*/ 8808513 w 12192000"/>
              <a:gd name="connsiteY112" fmla="*/ 94530 h 1157500"/>
              <a:gd name="connsiteX113" fmla="*/ 8845110 w 12192000"/>
              <a:gd name="connsiteY113" fmla="*/ 102179 h 1157500"/>
              <a:gd name="connsiteX114" fmla="*/ 8917529 w 12192000"/>
              <a:gd name="connsiteY114" fmla="*/ 76373 h 1157500"/>
              <a:gd name="connsiteX115" fmla="*/ 9026654 w 12192000"/>
              <a:gd name="connsiteY115" fmla="*/ 93420 h 1157500"/>
              <a:gd name="connsiteX116" fmla="*/ 9088505 w 12192000"/>
              <a:gd name="connsiteY116" fmla="*/ 113002 h 1157500"/>
              <a:gd name="connsiteX117" fmla="*/ 9203241 w 12192000"/>
              <a:gd name="connsiteY117" fmla="*/ 111713 h 1157500"/>
              <a:gd name="connsiteX118" fmla="*/ 9415584 w 12192000"/>
              <a:gd name="connsiteY118" fmla="*/ 157156 h 1157500"/>
              <a:gd name="connsiteX119" fmla="*/ 9505102 w 12192000"/>
              <a:gd name="connsiteY119" fmla="*/ 141042 h 1157500"/>
              <a:gd name="connsiteX120" fmla="*/ 9643040 w 12192000"/>
              <a:gd name="connsiteY120" fmla="*/ 158233 h 1157500"/>
              <a:gd name="connsiteX121" fmla="*/ 9762999 w 12192000"/>
              <a:gd name="connsiteY121" fmla="*/ 162623 h 1157500"/>
              <a:gd name="connsiteX122" fmla="*/ 9776183 w 12192000"/>
              <a:gd name="connsiteY122" fmla="*/ 162191 h 1157500"/>
              <a:gd name="connsiteX123" fmla="*/ 9780532 w 12192000"/>
              <a:gd name="connsiteY123" fmla="*/ 155823 h 1157500"/>
              <a:gd name="connsiteX124" fmla="*/ 9910588 w 12192000"/>
              <a:gd name="connsiteY124" fmla="*/ 154327 h 1157500"/>
              <a:gd name="connsiteX125" fmla="*/ 9924173 w 12192000"/>
              <a:gd name="connsiteY125" fmla="*/ 158591 h 1157500"/>
              <a:gd name="connsiteX126" fmla="*/ 10010969 w 12192000"/>
              <a:gd name="connsiteY126" fmla="*/ 155802 h 1157500"/>
              <a:gd name="connsiteX127" fmla="*/ 10070699 w 12192000"/>
              <a:gd name="connsiteY127" fmla="*/ 157854 h 1157500"/>
              <a:gd name="connsiteX128" fmla="*/ 10155104 w 12192000"/>
              <a:gd name="connsiteY128" fmla="*/ 151613 h 1157500"/>
              <a:gd name="connsiteX129" fmla="*/ 10250982 w 12192000"/>
              <a:gd name="connsiteY129" fmla="*/ 128642 h 1157500"/>
              <a:gd name="connsiteX130" fmla="*/ 10343301 w 12192000"/>
              <a:gd name="connsiteY130" fmla="*/ 90884 h 1157500"/>
              <a:gd name="connsiteX131" fmla="*/ 10366625 w 12192000"/>
              <a:gd name="connsiteY131" fmla="*/ 79428 h 1157500"/>
              <a:gd name="connsiteX132" fmla="*/ 10433505 w 12192000"/>
              <a:gd name="connsiteY132" fmla="*/ 65000 h 1157500"/>
              <a:gd name="connsiteX133" fmla="*/ 10547510 w 12192000"/>
              <a:gd name="connsiteY133" fmla="*/ 47246 h 1157500"/>
              <a:gd name="connsiteX134" fmla="*/ 10588150 w 12192000"/>
              <a:gd name="connsiteY134" fmla="*/ 32287 h 1157500"/>
              <a:gd name="connsiteX135" fmla="*/ 10589457 w 12192000"/>
              <a:gd name="connsiteY135" fmla="*/ 25296 h 1157500"/>
              <a:gd name="connsiteX136" fmla="*/ 10699976 w 12192000"/>
              <a:gd name="connsiteY136" fmla="*/ 43345 h 1157500"/>
              <a:gd name="connsiteX137" fmla="*/ 10812237 w 12192000"/>
              <a:gd name="connsiteY137" fmla="*/ 46327 h 1157500"/>
              <a:gd name="connsiteX138" fmla="*/ 10869837 w 12192000"/>
              <a:gd name="connsiteY138" fmla="*/ 65795 h 1157500"/>
              <a:gd name="connsiteX139" fmla="*/ 10881770 w 12192000"/>
              <a:gd name="connsiteY139" fmla="*/ 73672 h 1157500"/>
              <a:gd name="connsiteX140" fmla="*/ 10896899 w 12192000"/>
              <a:gd name="connsiteY140" fmla="*/ 70731 h 1157500"/>
              <a:gd name="connsiteX141" fmla="*/ 10901748 w 12192000"/>
              <a:gd name="connsiteY141" fmla="*/ 66352 h 1157500"/>
              <a:gd name="connsiteX142" fmla="*/ 10947419 w 12192000"/>
              <a:gd name="connsiteY142" fmla="*/ 83316 h 1157500"/>
              <a:gd name="connsiteX143" fmla="*/ 10953034 w 12192000"/>
              <a:gd name="connsiteY143" fmla="*/ 84438 h 1157500"/>
              <a:gd name="connsiteX144" fmla="*/ 10992070 w 12192000"/>
              <a:gd name="connsiteY144" fmla="*/ 88841 h 1157500"/>
              <a:gd name="connsiteX145" fmla="*/ 11112372 w 12192000"/>
              <a:gd name="connsiteY145" fmla="*/ 82247 h 1157500"/>
              <a:gd name="connsiteX146" fmla="*/ 11147719 w 12192000"/>
              <a:gd name="connsiteY146" fmla="*/ 80560 h 1157500"/>
              <a:gd name="connsiteX147" fmla="*/ 11172617 w 12192000"/>
              <a:gd name="connsiteY147" fmla="*/ 76265 h 1157500"/>
              <a:gd name="connsiteX148" fmla="*/ 11240397 w 12192000"/>
              <a:gd name="connsiteY148" fmla="*/ 81830 h 1157500"/>
              <a:gd name="connsiteX149" fmla="*/ 11270034 w 12192000"/>
              <a:gd name="connsiteY149" fmla="*/ 91947 h 1157500"/>
              <a:gd name="connsiteX150" fmla="*/ 11293091 w 12192000"/>
              <a:gd name="connsiteY150" fmla="*/ 92042 h 1157500"/>
              <a:gd name="connsiteX151" fmla="*/ 11310949 w 12192000"/>
              <a:gd name="connsiteY151" fmla="*/ 97842 h 1157500"/>
              <a:gd name="connsiteX152" fmla="*/ 11345279 w 12192000"/>
              <a:gd name="connsiteY152" fmla="*/ 95451 h 1157500"/>
              <a:gd name="connsiteX153" fmla="*/ 11354597 w 12192000"/>
              <a:gd name="connsiteY153" fmla="*/ 97953 h 1157500"/>
              <a:gd name="connsiteX154" fmla="*/ 11367725 w 12192000"/>
              <a:gd name="connsiteY154" fmla="*/ 97999 h 1157500"/>
              <a:gd name="connsiteX155" fmla="*/ 11399832 w 12192000"/>
              <a:gd name="connsiteY155" fmla="*/ 110616 h 1157500"/>
              <a:gd name="connsiteX156" fmla="*/ 11487595 w 12192000"/>
              <a:gd name="connsiteY156" fmla="*/ 152322 h 1157500"/>
              <a:gd name="connsiteX157" fmla="*/ 11590850 w 12192000"/>
              <a:gd name="connsiteY157" fmla="*/ 238552 h 1157500"/>
              <a:gd name="connsiteX158" fmla="*/ 11736204 w 12192000"/>
              <a:gd name="connsiteY158" fmla="*/ 277509 h 1157500"/>
              <a:gd name="connsiteX159" fmla="*/ 11760331 w 12192000"/>
              <a:gd name="connsiteY159" fmla="*/ 291936 h 1157500"/>
              <a:gd name="connsiteX160" fmla="*/ 11819139 w 12192000"/>
              <a:gd name="connsiteY160" fmla="*/ 304143 h 1157500"/>
              <a:gd name="connsiteX161" fmla="*/ 11821967 w 12192000"/>
              <a:gd name="connsiteY161" fmla="*/ 305790 h 1157500"/>
              <a:gd name="connsiteX162" fmla="*/ 11847125 w 12192000"/>
              <a:gd name="connsiteY162" fmla="*/ 297401 h 1157500"/>
              <a:gd name="connsiteX163" fmla="*/ 11980134 w 12192000"/>
              <a:gd name="connsiteY163" fmla="*/ 321911 h 1157500"/>
              <a:gd name="connsiteX164" fmla="*/ 12174576 w 12192000"/>
              <a:gd name="connsiteY164" fmla="*/ 376108 h 1157500"/>
              <a:gd name="connsiteX165" fmla="*/ 12192000 w 12192000"/>
              <a:gd name="connsiteY165" fmla="*/ 379233 h 1157500"/>
              <a:gd name="connsiteX166" fmla="*/ 12192000 w 12192000"/>
              <a:gd name="connsiteY166" fmla="*/ 1157500 h 1157500"/>
              <a:gd name="connsiteX167" fmla="*/ 0 w 12192000"/>
              <a:gd name="connsiteY167" fmla="*/ 1157500 h 1157500"/>
              <a:gd name="connsiteX168" fmla="*/ 0 w 12192000"/>
              <a:gd name="connsiteY168" fmla="*/ 483545 h 1157500"/>
              <a:gd name="connsiteX169" fmla="*/ 5331 w 12192000"/>
              <a:gd name="connsiteY169" fmla="*/ 482797 h 1157500"/>
              <a:gd name="connsiteX170" fmla="*/ 39902 w 12192000"/>
              <a:gd name="connsiteY170" fmla="*/ 472284 h 1157500"/>
              <a:gd name="connsiteX171" fmla="*/ 117880 w 12192000"/>
              <a:gd name="connsiteY171" fmla="*/ 420956 h 1157500"/>
              <a:gd name="connsiteX172" fmla="*/ 238140 w 12192000"/>
              <a:gd name="connsiteY172" fmla="*/ 379297 h 1157500"/>
              <a:gd name="connsiteX173" fmla="*/ 249589 w 12192000"/>
              <a:gd name="connsiteY173" fmla="*/ 379517 h 1157500"/>
              <a:gd name="connsiteX174" fmla="*/ 296963 w 12192000"/>
              <a:gd name="connsiteY174" fmla="*/ 356102 h 1157500"/>
              <a:gd name="connsiteX175" fmla="*/ 339235 w 12192000"/>
              <a:gd name="connsiteY175" fmla="*/ 324425 h 1157500"/>
              <a:gd name="connsiteX176" fmla="*/ 447152 w 12192000"/>
              <a:gd name="connsiteY176" fmla="*/ 327423 h 1157500"/>
              <a:gd name="connsiteX177" fmla="*/ 475247 w 12192000"/>
              <a:gd name="connsiteY177" fmla="*/ 336714 h 1157500"/>
              <a:gd name="connsiteX178" fmla="*/ 477967 w 12192000"/>
              <a:gd name="connsiteY178" fmla="*/ 337960 h 1157500"/>
              <a:gd name="connsiteX179" fmla="*/ 703732 w 12192000"/>
              <a:gd name="connsiteY179" fmla="*/ 316599 h 1157500"/>
              <a:gd name="connsiteX180" fmla="*/ 853391 w 12192000"/>
              <a:gd name="connsiteY180" fmla="*/ 303591 h 1157500"/>
              <a:gd name="connsiteX181" fmla="*/ 925332 w 12192000"/>
              <a:gd name="connsiteY181" fmla="*/ 298686 h 1157500"/>
              <a:gd name="connsiteX182" fmla="*/ 941286 w 12192000"/>
              <a:gd name="connsiteY182" fmla="*/ 288932 h 1157500"/>
              <a:gd name="connsiteX183" fmla="*/ 950845 w 12192000"/>
              <a:gd name="connsiteY183" fmla="*/ 286595 h 1157500"/>
              <a:gd name="connsiteX184" fmla="*/ 953292 w 12192000"/>
              <a:gd name="connsiteY184" fmla="*/ 280892 h 1157500"/>
              <a:gd name="connsiteX185" fmla="*/ 967499 w 12192000"/>
              <a:gd name="connsiteY185" fmla="*/ 273760 h 1157500"/>
              <a:gd name="connsiteX186" fmla="*/ 1069267 w 12192000"/>
              <a:gd name="connsiteY186" fmla="*/ 262766 h 1157500"/>
              <a:gd name="connsiteX187" fmla="*/ 1138407 w 12192000"/>
              <a:gd name="connsiteY187" fmla="*/ 246567 h 1157500"/>
              <a:gd name="connsiteX188" fmla="*/ 1164931 w 12192000"/>
              <a:gd name="connsiteY188" fmla="*/ 238622 h 1157500"/>
              <a:gd name="connsiteX189" fmla="*/ 1211622 w 12192000"/>
              <a:gd name="connsiteY189" fmla="*/ 220676 h 1157500"/>
              <a:gd name="connsiteX190" fmla="*/ 1274567 w 12192000"/>
              <a:gd name="connsiteY190" fmla="*/ 203380 h 1157500"/>
              <a:gd name="connsiteX191" fmla="*/ 1325029 w 12192000"/>
              <a:gd name="connsiteY191" fmla="*/ 207937 h 1157500"/>
              <a:gd name="connsiteX192" fmla="*/ 1356805 w 12192000"/>
              <a:gd name="connsiteY192" fmla="*/ 203622 h 1157500"/>
              <a:gd name="connsiteX193" fmla="*/ 1468752 w 12192000"/>
              <a:gd name="connsiteY193" fmla="*/ 214604 h 1157500"/>
              <a:gd name="connsiteX194" fmla="*/ 1650750 w 12192000"/>
              <a:gd name="connsiteY194" fmla="*/ 165090 h 1157500"/>
              <a:gd name="connsiteX195" fmla="*/ 1655056 w 12192000"/>
              <a:gd name="connsiteY195" fmla="*/ 172106 h 1157500"/>
              <a:gd name="connsiteX196" fmla="*/ 1683220 w 12192000"/>
              <a:gd name="connsiteY196" fmla="*/ 169652 h 1157500"/>
              <a:gd name="connsiteX197" fmla="*/ 1685599 w 12192000"/>
              <a:gd name="connsiteY197" fmla="*/ 165388 h 1157500"/>
              <a:gd name="connsiteX198" fmla="*/ 1735783 w 12192000"/>
              <a:gd name="connsiteY198" fmla="*/ 177400 h 1157500"/>
              <a:gd name="connsiteX199" fmla="*/ 1797102 w 12192000"/>
              <a:gd name="connsiteY199" fmla="*/ 182289 h 1157500"/>
              <a:gd name="connsiteX200" fmla="*/ 1845638 w 12192000"/>
              <a:gd name="connsiteY200" fmla="*/ 163774 h 1157500"/>
              <a:gd name="connsiteX201" fmla="*/ 1848980 w 12192000"/>
              <a:gd name="connsiteY201" fmla="*/ 167516 h 1157500"/>
              <a:gd name="connsiteX202" fmla="*/ 1880587 w 12192000"/>
              <a:gd name="connsiteY202" fmla="*/ 165506 h 1157500"/>
              <a:gd name="connsiteX203" fmla="*/ 1995803 w 12192000"/>
              <a:gd name="connsiteY203" fmla="*/ 131847 h 1157500"/>
              <a:gd name="connsiteX204" fmla="*/ 2057448 w 12192000"/>
              <a:gd name="connsiteY204" fmla="*/ 128650 h 1157500"/>
              <a:gd name="connsiteX205" fmla="*/ 2119088 w 12192000"/>
              <a:gd name="connsiteY205" fmla="*/ 113508 h 1157500"/>
              <a:gd name="connsiteX206" fmla="*/ 2138831 w 12192000"/>
              <a:gd name="connsiteY206" fmla="*/ 116194 h 1157500"/>
              <a:gd name="connsiteX207" fmla="*/ 2214259 w 12192000"/>
              <a:gd name="connsiteY207" fmla="*/ 110542 h 1157500"/>
              <a:gd name="connsiteX208" fmla="*/ 2264911 w 12192000"/>
              <a:gd name="connsiteY208" fmla="*/ 101639 h 1157500"/>
              <a:gd name="connsiteX209" fmla="*/ 2454058 w 12192000"/>
              <a:gd name="connsiteY209" fmla="*/ 67266 h 1157500"/>
              <a:gd name="connsiteX210" fmla="*/ 2534188 w 12192000"/>
              <a:gd name="connsiteY210" fmla="*/ 63730 h 1157500"/>
              <a:gd name="connsiteX211" fmla="*/ 2616912 w 12192000"/>
              <a:gd name="connsiteY211" fmla="*/ 44757 h 1157500"/>
              <a:gd name="connsiteX212" fmla="*/ 2698592 w 12192000"/>
              <a:gd name="connsiteY212" fmla="*/ 35873 h 1157500"/>
              <a:gd name="connsiteX213" fmla="*/ 2891953 w 12192000"/>
              <a:gd name="connsiteY213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297029 w 12192000"/>
              <a:gd name="connsiteY46" fmla="*/ 217798 h 1157500"/>
              <a:gd name="connsiteX47" fmla="*/ 6352373 w 12192000"/>
              <a:gd name="connsiteY47" fmla="*/ 202729 h 1157500"/>
              <a:gd name="connsiteX48" fmla="*/ 6353759 w 12192000"/>
              <a:gd name="connsiteY48" fmla="*/ 202703 h 1157500"/>
              <a:gd name="connsiteX49" fmla="*/ 6363346 w 12192000"/>
              <a:gd name="connsiteY49" fmla="*/ 190268 h 1157500"/>
              <a:gd name="connsiteX50" fmla="*/ 6400681 w 12192000"/>
              <a:gd name="connsiteY50" fmla="*/ 197970 h 1157500"/>
              <a:gd name="connsiteX51" fmla="*/ 6402041 w 12192000"/>
              <a:gd name="connsiteY51" fmla="*/ 200641 h 1157500"/>
              <a:gd name="connsiteX52" fmla="*/ 6424912 w 12192000"/>
              <a:gd name="connsiteY52" fmla="*/ 198508 h 1157500"/>
              <a:gd name="connsiteX53" fmla="*/ 6502019 w 12192000"/>
              <a:gd name="connsiteY53" fmla="*/ 192356 h 1157500"/>
              <a:gd name="connsiteX54" fmla="*/ 6518229 w 12192000"/>
              <a:gd name="connsiteY54" fmla="*/ 191407 h 1157500"/>
              <a:gd name="connsiteX55" fmla="*/ 6519089 w 12192000"/>
              <a:gd name="connsiteY55" fmla="*/ 191842 h 1157500"/>
              <a:gd name="connsiteX56" fmla="*/ 6561047 w 12192000"/>
              <a:gd name="connsiteY56" fmla="*/ 175844 h 1157500"/>
              <a:gd name="connsiteX57" fmla="*/ 6595639 w 12192000"/>
              <a:gd name="connsiteY57" fmla="*/ 168164 h 1157500"/>
              <a:gd name="connsiteX58" fmla="*/ 6692265 w 12192000"/>
              <a:gd name="connsiteY58" fmla="*/ 164829 h 1157500"/>
              <a:gd name="connsiteX59" fmla="*/ 6697219 w 12192000"/>
              <a:gd name="connsiteY59" fmla="*/ 165301 h 1157500"/>
              <a:gd name="connsiteX60" fmla="*/ 6713656 w 12192000"/>
              <a:gd name="connsiteY60" fmla="*/ 153600 h 1157500"/>
              <a:gd name="connsiteX61" fmla="*/ 6714383 w 12192000"/>
              <a:gd name="connsiteY61" fmla="*/ 150425 h 1157500"/>
              <a:gd name="connsiteX62" fmla="*/ 6774793 w 12192000"/>
              <a:gd name="connsiteY62" fmla="*/ 159713 h 1157500"/>
              <a:gd name="connsiteX63" fmla="*/ 6782112 w 12192000"/>
              <a:gd name="connsiteY63" fmla="*/ 155255 h 1157500"/>
              <a:gd name="connsiteX64" fmla="*/ 6822392 w 12192000"/>
              <a:gd name="connsiteY64" fmla="*/ 168588 h 1157500"/>
              <a:gd name="connsiteX65" fmla="*/ 6842719 w 12192000"/>
              <a:gd name="connsiteY65" fmla="*/ 171593 h 1157500"/>
              <a:gd name="connsiteX66" fmla="*/ 6878958 w 12192000"/>
              <a:gd name="connsiteY66" fmla="*/ 180824 h 1157500"/>
              <a:gd name="connsiteX67" fmla="*/ 6894439 w 12192000"/>
              <a:gd name="connsiteY67" fmla="*/ 177642 h 1157500"/>
              <a:gd name="connsiteX68" fmla="*/ 6963220 w 12192000"/>
              <a:gd name="connsiteY68" fmla="*/ 167304 h 1157500"/>
              <a:gd name="connsiteX69" fmla="*/ 6976706 w 12192000"/>
              <a:gd name="connsiteY69" fmla="*/ 170894 h 1157500"/>
              <a:gd name="connsiteX70" fmla="*/ 6987064 w 12192000"/>
              <a:gd name="connsiteY70" fmla="*/ 160402 h 1157500"/>
              <a:gd name="connsiteX71" fmla="*/ 7030230 w 12192000"/>
              <a:gd name="connsiteY71" fmla="*/ 159715 h 1157500"/>
              <a:gd name="connsiteX72" fmla="*/ 7045014 w 12192000"/>
              <a:gd name="connsiteY72" fmla="*/ 169101 h 1157500"/>
              <a:gd name="connsiteX73" fmla="*/ 7058714 w 12192000"/>
              <a:gd name="connsiteY73" fmla="*/ 175992 h 1157500"/>
              <a:gd name="connsiteX74" fmla="*/ 7060499 w 12192000"/>
              <a:gd name="connsiteY74" fmla="*/ 176063 h 1157500"/>
              <a:gd name="connsiteX75" fmla="*/ 7176563 w 12192000"/>
              <a:gd name="connsiteY75" fmla="*/ 173244 h 1157500"/>
              <a:gd name="connsiteX76" fmla="*/ 7205529 w 12192000"/>
              <a:gd name="connsiteY76" fmla="*/ 181011 h 1157500"/>
              <a:gd name="connsiteX77" fmla="*/ 7310118 w 12192000"/>
              <a:gd name="connsiteY77" fmla="*/ 162605 h 1157500"/>
              <a:gd name="connsiteX78" fmla="*/ 7673859 w 12192000"/>
              <a:gd name="connsiteY78" fmla="*/ 150336 h 1157500"/>
              <a:gd name="connsiteX79" fmla="*/ 7692748 w 12192000"/>
              <a:gd name="connsiteY79" fmla="*/ 161537 h 1157500"/>
              <a:gd name="connsiteX80" fmla="*/ 7756672 w 12192000"/>
              <a:gd name="connsiteY80" fmla="*/ 157372 h 1157500"/>
              <a:gd name="connsiteX81" fmla="*/ 7974189 w 12192000"/>
              <a:gd name="connsiteY81" fmla="*/ 154819 h 1157500"/>
              <a:gd name="connsiteX82" fmla="*/ 8101969 w 12192000"/>
              <a:gd name="connsiteY82" fmla="*/ 144495 h 1157500"/>
              <a:gd name="connsiteX83" fmla="*/ 8106826 w 12192000"/>
              <a:gd name="connsiteY83" fmla="*/ 139853 h 1157500"/>
              <a:gd name="connsiteX84" fmla="*/ 8162058 w 12192000"/>
              <a:gd name="connsiteY84" fmla="*/ 96704 h 1157500"/>
              <a:gd name="connsiteX85" fmla="*/ 8184568 w 12192000"/>
              <a:gd name="connsiteY85" fmla="*/ 93990 h 1157500"/>
              <a:gd name="connsiteX86" fmla="*/ 8228227 w 12192000"/>
              <a:gd name="connsiteY86" fmla="*/ 105972 h 1157500"/>
              <a:gd name="connsiteX87" fmla="*/ 8237963 w 12192000"/>
              <a:gd name="connsiteY87" fmla="*/ 106996 h 1157500"/>
              <a:gd name="connsiteX88" fmla="*/ 8248358 w 12192000"/>
              <a:gd name="connsiteY88" fmla="*/ 106062 h 1157500"/>
              <a:gd name="connsiteX89" fmla="*/ 8249309 w 12192000"/>
              <a:gd name="connsiteY89" fmla="*/ 106698 h 1157500"/>
              <a:gd name="connsiteX90" fmla="*/ 8249997 w 12192000"/>
              <a:gd name="connsiteY90" fmla="*/ 105915 h 1157500"/>
              <a:gd name="connsiteX91" fmla="*/ 8272162 w 12192000"/>
              <a:gd name="connsiteY91" fmla="*/ 103924 h 1157500"/>
              <a:gd name="connsiteX92" fmla="*/ 8292349 w 12192000"/>
              <a:gd name="connsiteY92" fmla="*/ 97480 h 1157500"/>
              <a:gd name="connsiteX93" fmla="*/ 8307239 w 12192000"/>
              <a:gd name="connsiteY93" fmla="*/ 94591 h 1157500"/>
              <a:gd name="connsiteX94" fmla="*/ 8339282 w 12192000"/>
              <a:gd name="connsiteY94" fmla="*/ 108942 h 1157500"/>
              <a:gd name="connsiteX95" fmla="*/ 8346156 w 12192000"/>
              <a:gd name="connsiteY95" fmla="*/ 111227 h 1157500"/>
              <a:gd name="connsiteX96" fmla="*/ 8346467 w 12192000"/>
              <a:gd name="connsiteY96" fmla="*/ 111024 h 1157500"/>
              <a:gd name="connsiteX97" fmla="*/ 8354069 w 12192000"/>
              <a:gd name="connsiteY97" fmla="*/ 112942 h 1157500"/>
              <a:gd name="connsiteX98" fmla="*/ 8358687 w 12192000"/>
              <a:gd name="connsiteY98" fmla="*/ 115393 h 1157500"/>
              <a:gd name="connsiteX99" fmla="*/ 8433385 w 12192000"/>
              <a:gd name="connsiteY99" fmla="*/ 99669 h 1157500"/>
              <a:gd name="connsiteX100" fmla="*/ 8533779 w 12192000"/>
              <a:gd name="connsiteY100" fmla="*/ 98374 h 1157500"/>
              <a:gd name="connsiteX101" fmla="*/ 8632833 w 12192000"/>
              <a:gd name="connsiteY101" fmla="*/ 100532 h 1157500"/>
              <a:gd name="connsiteX102" fmla="*/ 8668523 w 12192000"/>
              <a:gd name="connsiteY102" fmla="*/ 102979 h 1157500"/>
              <a:gd name="connsiteX103" fmla="*/ 8732893 w 12192000"/>
              <a:gd name="connsiteY103" fmla="*/ 99991 h 1157500"/>
              <a:gd name="connsiteX104" fmla="*/ 8764071 w 12192000"/>
              <a:gd name="connsiteY104" fmla="*/ 94587 h 1157500"/>
              <a:gd name="connsiteX105" fmla="*/ 8767004 w 12192000"/>
              <a:gd name="connsiteY105" fmla="*/ 91519 h 1157500"/>
              <a:gd name="connsiteX106" fmla="*/ 8772553 w 12192000"/>
              <a:gd name="connsiteY106" fmla="*/ 90314 h 1157500"/>
              <a:gd name="connsiteX107" fmla="*/ 8787201 w 12192000"/>
              <a:gd name="connsiteY107" fmla="*/ 92033 h 1157500"/>
              <a:gd name="connsiteX108" fmla="*/ 8792624 w 12192000"/>
              <a:gd name="connsiteY108" fmla="*/ 93503 h 1157500"/>
              <a:gd name="connsiteX109" fmla="*/ 8800741 w 12192000"/>
              <a:gd name="connsiteY109" fmla="*/ 93897 h 1157500"/>
              <a:gd name="connsiteX110" fmla="*/ 8800966 w 12192000"/>
              <a:gd name="connsiteY110" fmla="*/ 93645 h 1157500"/>
              <a:gd name="connsiteX111" fmla="*/ 8808513 w 12192000"/>
              <a:gd name="connsiteY111" fmla="*/ 94530 h 1157500"/>
              <a:gd name="connsiteX112" fmla="*/ 8845110 w 12192000"/>
              <a:gd name="connsiteY112" fmla="*/ 102179 h 1157500"/>
              <a:gd name="connsiteX113" fmla="*/ 8917529 w 12192000"/>
              <a:gd name="connsiteY113" fmla="*/ 76373 h 1157500"/>
              <a:gd name="connsiteX114" fmla="*/ 9026654 w 12192000"/>
              <a:gd name="connsiteY114" fmla="*/ 93420 h 1157500"/>
              <a:gd name="connsiteX115" fmla="*/ 9088505 w 12192000"/>
              <a:gd name="connsiteY115" fmla="*/ 113002 h 1157500"/>
              <a:gd name="connsiteX116" fmla="*/ 9203241 w 12192000"/>
              <a:gd name="connsiteY116" fmla="*/ 111713 h 1157500"/>
              <a:gd name="connsiteX117" fmla="*/ 9415584 w 12192000"/>
              <a:gd name="connsiteY117" fmla="*/ 157156 h 1157500"/>
              <a:gd name="connsiteX118" fmla="*/ 9505102 w 12192000"/>
              <a:gd name="connsiteY118" fmla="*/ 141042 h 1157500"/>
              <a:gd name="connsiteX119" fmla="*/ 9643040 w 12192000"/>
              <a:gd name="connsiteY119" fmla="*/ 158233 h 1157500"/>
              <a:gd name="connsiteX120" fmla="*/ 9762999 w 12192000"/>
              <a:gd name="connsiteY120" fmla="*/ 162623 h 1157500"/>
              <a:gd name="connsiteX121" fmla="*/ 9776183 w 12192000"/>
              <a:gd name="connsiteY121" fmla="*/ 162191 h 1157500"/>
              <a:gd name="connsiteX122" fmla="*/ 9780532 w 12192000"/>
              <a:gd name="connsiteY122" fmla="*/ 155823 h 1157500"/>
              <a:gd name="connsiteX123" fmla="*/ 9910588 w 12192000"/>
              <a:gd name="connsiteY123" fmla="*/ 154327 h 1157500"/>
              <a:gd name="connsiteX124" fmla="*/ 9924173 w 12192000"/>
              <a:gd name="connsiteY124" fmla="*/ 158591 h 1157500"/>
              <a:gd name="connsiteX125" fmla="*/ 10010969 w 12192000"/>
              <a:gd name="connsiteY125" fmla="*/ 155802 h 1157500"/>
              <a:gd name="connsiteX126" fmla="*/ 10070699 w 12192000"/>
              <a:gd name="connsiteY126" fmla="*/ 157854 h 1157500"/>
              <a:gd name="connsiteX127" fmla="*/ 10155104 w 12192000"/>
              <a:gd name="connsiteY127" fmla="*/ 151613 h 1157500"/>
              <a:gd name="connsiteX128" fmla="*/ 10250982 w 12192000"/>
              <a:gd name="connsiteY128" fmla="*/ 128642 h 1157500"/>
              <a:gd name="connsiteX129" fmla="*/ 10343301 w 12192000"/>
              <a:gd name="connsiteY129" fmla="*/ 90884 h 1157500"/>
              <a:gd name="connsiteX130" fmla="*/ 10366625 w 12192000"/>
              <a:gd name="connsiteY130" fmla="*/ 79428 h 1157500"/>
              <a:gd name="connsiteX131" fmla="*/ 10433505 w 12192000"/>
              <a:gd name="connsiteY131" fmla="*/ 65000 h 1157500"/>
              <a:gd name="connsiteX132" fmla="*/ 10547510 w 12192000"/>
              <a:gd name="connsiteY132" fmla="*/ 47246 h 1157500"/>
              <a:gd name="connsiteX133" fmla="*/ 10588150 w 12192000"/>
              <a:gd name="connsiteY133" fmla="*/ 32287 h 1157500"/>
              <a:gd name="connsiteX134" fmla="*/ 10589457 w 12192000"/>
              <a:gd name="connsiteY134" fmla="*/ 25296 h 1157500"/>
              <a:gd name="connsiteX135" fmla="*/ 10699976 w 12192000"/>
              <a:gd name="connsiteY135" fmla="*/ 43345 h 1157500"/>
              <a:gd name="connsiteX136" fmla="*/ 10812237 w 12192000"/>
              <a:gd name="connsiteY136" fmla="*/ 46327 h 1157500"/>
              <a:gd name="connsiteX137" fmla="*/ 10869837 w 12192000"/>
              <a:gd name="connsiteY137" fmla="*/ 65795 h 1157500"/>
              <a:gd name="connsiteX138" fmla="*/ 10881770 w 12192000"/>
              <a:gd name="connsiteY138" fmla="*/ 73672 h 1157500"/>
              <a:gd name="connsiteX139" fmla="*/ 10896899 w 12192000"/>
              <a:gd name="connsiteY139" fmla="*/ 70731 h 1157500"/>
              <a:gd name="connsiteX140" fmla="*/ 10901748 w 12192000"/>
              <a:gd name="connsiteY140" fmla="*/ 66352 h 1157500"/>
              <a:gd name="connsiteX141" fmla="*/ 10947419 w 12192000"/>
              <a:gd name="connsiteY141" fmla="*/ 83316 h 1157500"/>
              <a:gd name="connsiteX142" fmla="*/ 10953034 w 12192000"/>
              <a:gd name="connsiteY142" fmla="*/ 84438 h 1157500"/>
              <a:gd name="connsiteX143" fmla="*/ 10992070 w 12192000"/>
              <a:gd name="connsiteY143" fmla="*/ 88841 h 1157500"/>
              <a:gd name="connsiteX144" fmla="*/ 11112372 w 12192000"/>
              <a:gd name="connsiteY144" fmla="*/ 82247 h 1157500"/>
              <a:gd name="connsiteX145" fmla="*/ 11147719 w 12192000"/>
              <a:gd name="connsiteY145" fmla="*/ 80560 h 1157500"/>
              <a:gd name="connsiteX146" fmla="*/ 11172617 w 12192000"/>
              <a:gd name="connsiteY146" fmla="*/ 76265 h 1157500"/>
              <a:gd name="connsiteX147" fmla="*/ 11240397 w 12192000"/>
              <a:gd name="connsiteY147" fmla="*/ 81830 h 1157500"/>
              <a:gd name="connsiteX148" fmla="*/ 11270034 w 12192000"/>
              <a:gd name="connsiteY148" fmla="*/ 91947 h 1157500"/>
              <a:gd name="connsiteX149" fmla="*/ 11293091 w 12192000"/>
              <a:gd name="connsiteY149" fmla="*/ 92042 h 1157500"/>
              <a:gd name="connsiteX150" fmla="*/ 11310949 w 12192000"/>
              <a:gd name="connsiteY150" fmla="*/ 97842 h 1157500"/>
              <a:gd name="connsiteX151" fmla="*/ 11345279 w 12192000"/>
              <a:gd name="connsiteY151" fmla="*/ 95451 h 1157500"/>
              <a:gd name="connsiteX152" fmla="*/ 11354597 w 12192000"/>
              <a:gd name="connsiteY152" fmla="*/ 97953 h 1157500"/>
              <a:gd name="connsiteX153" fmla="*/ 11367725 w 12192000"/>
              <a:gd name="connsiteY153" fmla="*/ 97999 h 1157500"/>
              <a:gd name="connsiteX154" fmla="*/ 11399832 w 12192000"/>
              <a:gd name="connsiteY154" fmla="*/ 110616 h 1157500"/>
              <a:gd name="connsiteX155" fmla="*/ 11487595 w 12192000"/>
              <a:gd name="connsiteY155" fmla="*/ 152322 h 1157500"/>
              <a:gd name="connsiteX156" fmla="*/ 11590850 w 12192000"/>
              <a:gd name="connsiteY156" fmla="*/ 238552 h 1157500"/>
              <a:gd name="connsiteX157" fmla="*/ 11736204 w 12192000"/>
              <a:gd name="connsiteY157" fmla="*/ 277509 h 1157500"/>
              <a:gd name="connsiteX158" fmla="*/ 11760331 w 12192000"/>
              <a:gd name="connsiteY158" fmla="*/ 291936 h 1157500"/>
              <a:gd name="connsiteX159" fmla="*/ 11819139 w 12192000"/>
              <a:gd name="connsiteY159" fmla="*/ 304143 h 1157500"/>
              <a:gd name="connsiteX160" fmla="*/ 11821967 w 12192000"/>
              <a:gd name="connsiteY160" fmla="*/ 305790 h 1157500"/>
              <a:gd name="connsiteX161" fmla="*/ 11847125 w 12192000"/>
              <a:gd name="connsiteY161" fmla="*/ 297401 h 1157500"/>
              <a:gd name="connsiteX162" fmla="*/ 11980134 w 12192000"/>
              <a:gd name="connsiteY162" fmla="*/ 321911 h 1157500"/>
              <a:gd name="connsiteX163" fmla="*/ 12174576 w 12192000"/>
              <a:gd name="connsiteY163" fmla="*/ 376108 h 1157500"/>
              <a:gd name="connsiteX164" fmla="*/ 12192000 w 12192000"/>
              <a:gd name="connsiteY164" fmla="*/ 379233 h 1157500"/>
              <a:gd name="connsiteX165" fmla="*/ 12192000 w 12192000"/>
              <a:gd name="connsiteY165" fmla="*/ 1157500 h 1157500"/>
              <a:gd name="connsiteX166" fmla="*/ 0 w 12192000"/>
              <a:gd name="connsiteY166" fmla="*/ 1157500 h 1157500"/>
              <a:gd name="connsiteX167" fmla="*/ 0 w 12192000"/>
              <a:gd name="connsiteY167" fmla="*/ 483545 h 1157500"/>
              <a:gd name="connsiteX168" fmla="*/ 5331 w 12192000"/>
              <a:gd name="connsiteY168" fmla="*/ 482797 h 1157500"/>
              <a:gd name="connsiteX169" fmla="*/ 39902 w 12192000"/>
              <a:gd name="connsiteY169" fmla="*/ 472284 h 1157500"/>
              <a:gd name="connsiteX170" fmla="*/ 117880 w 12192000"/>
              <a:gd name="connsiteY170" fmla="*/ 420956 h 1157500"/>
              <a:gd name="connsiteX171" fmla="*/ 238140 w 12192000"/>
              <a:gd name="connsiteY171" fmla="*/ 379297 h 1157500"/>
              <a:gd name="connsiteX172" fmla="*/ 249589 w 12192000"/>
              <a:gd name="connsiteY172" fmla="*/ 379517 h 1157500"/>
              <a:gd name="connsiteX173" fmla="*/ 296963 w 12192000"/>
              <a:gd name="connsiteY173" fmla="*/ 356102 h 1157500"/>
              <a:gd name="connsiteX174" fmla="*/ 339235 w 12192000"/>
              <a:gd name="connsiteY174" fmla="*/ 324425 h 1157500"/>
              <a:gd name="connsiteX175" fmla="*/ 447152 w 12192000"/>
              <a:gd name="connsiteY175" fmla="*/ 327423 h 1157500"/>
              <a:gd name="connsiteX176" fmla="*/ 475247 w 12192000"/>
              <a:gd name="connsiteY176" fmla="*/ 336714 h 1157500"/>
              <a:gd name="connsiteX177" fmla="*/ 477967 w 12192000"/>
              <a:gd name="connsiteY177" fmla="*/ 337960 h 1157500"/>
              <a:gd name="connsiteX178" fmla="*/ 703732 w 12192000"/>
              <a:gd name="connsiteY178" fmla="*/ 316599 h 1157500"/>
              <a:gd name="connsiteX179" fmla="*/ 853391 w 12192000"/>
              <a:gd name="connsiteY179" fmla="*/ 303591 h 1157500"/>
              <a:gd name="connsiteX180" fmla="*/ 925332 w 12192000"/>
              <a:gd name="connsiteY180" fmla="*/ 298686 h 1157500"/>
              <a:gd name="connsiteX181" fmla="*/ 941286 w 12192000"/>
              <a:gd name="connsiteY181" fmla="*/ 288932 h 1157500"/>
              <a:gd name="connsiteX182" fmla="*/ 950845 w 12192000"/>
              <a:gd name="connsiteY182" fmla="*/ 286595 h 1157500"/>
              <a:gd name="connsiteX183" fmla="*/ 953292 w 12192000"/>
              <a:gd name="connsiteY183" fmla="*/ 280892 h 1157500"/>
              <a:gd name="connsiteX184" fmla="*/ 967499 w 12192000"/>
              <a:gd name="connsiteY184" fmla="*/ 273760 h 1157500"/>
              <a:gd name="connsiteX185" fmla="*/ 1069267 w 12192000"/>
              <a:gd name="connsiteY185" fmla="*/ 262766 h 1157500"/>
              <a:gd name="connsiteX186" fmla="*/ 1138407 w 12192000"/>
              <a:gd name="connsiteY186" fmla="*/ 246567 h 1157500"/>
              <a:gd name="connsiteX187" fmla="*/ 1164931 w 12192000"/>
              <a:gd name="connsiteY187" fmla="*/ 238622 h 1157500"/>
              <a:gd name="connsiteX188" fmla="*/ 1211622 w 12192000"/>
              <a:gd name="connsiteY188" fmla="*/ 220676 h 1157500"/>
              <a:gd name="connsiteX189" fmla="*/ 1274567 w 12192000"/>
              <a:gd name="connsiteY189" fmla="*/ 203380 h 1157500"/>
              <a:gd name="connsiteX190" fmla="*/ 1325029 w 12192000"/>
              <a:gd name="connsiteY190" fmla="*/ 207937 h 1157500"/>
              <a:gd name="connsiteX191" fmla="*/ 1356805 w 12192000"/>
              <a:gd name="connsiteY191" fmla="*/ 203622 h 1157500"/>
              <a:gd name="connsiteX192" fmla="*/ 1468752 w 12192000"/>
              <a:gd name="connsiteY192" fmla="*/ 214604 h 1157500"/>
              <a:gd name="connsiteX193" fmla="*/ 1650750 w 12192000"/>
              <a:gd name="connsiteY193" fmla="*/ 165090 h 1157500"/>
              <a:gd name="connsiteX194" fmla="*/ 1655056 w 12192000"/>
              <a:gd name="connsiteY194" fmla="*/ 172106 h 1157500"/>
              <a:gd name="connsiteX195" fmla="*/ 1683220 w 12192000"/>
              <a:gd name="connsiteY195" fmla="*/ 169652 h 1157500"/>
              <a:gd name="connsiteX196" fmla="*/ 1685599 w 12192000"/>
              <a:gd name="connsiteY196" fmla="*/ 165388 h 1157500"/>
              <a:gd name="connsiteX197" fmla="*/ 1735783 w 12192000"/>
              <a:gd name="connsiteY197" fmla="*/ 177400 h 1157500"/>
              <a:gd name="connsiteX198" fmla="*/ 1797102 w 12192000"/>
              <a:gd name="connsiteY198" fmla="*/ 182289 h 1157500"/>
              <a:gd name="connsiteX199" fmla="*/ 1845638 w 12192000"/>
              <a:gd name="connsiteY199" fmla="*/ 163774 h 1157500"/>
              <a:gd name="connsiteX200" fmla="*/ 1848980 w 12192000"/>
              <a:gd name="connsiteY200" fmla="*/ 167516 h 1157500"/>
              <a:gd name="connsiteX201" fmla="*/ 1880587 w 12192000"/>
              <a:gd name="connsiteY201" fmla="*/ 165506 h 1157500"/>
              <a:gd name="connsiteX202" fmla="*/ 1995803 w 12192000"/>
              <a:gd name="connsiteY202" fmla="*/ 131847 h 1157500"/>
              <a:gd name="connsiteX203" fmla="*/ 2057448 w 12192000"/>
              <a:gd name="connsiteY203" fmla="*/ 128650 h 1157500"/>
              <a:gd name="connsiteX204" fmla="*/ 2119088 w 12192000"/>
              <a:gd name="connsiteY204" fmla="*/ 113508 h 1157500"/>
              <a:gd name="connsiteX205" fmla="*/ 2138831 w 12192000"/>
              <a:gd name="connsiteY205" fmla="*/ 116194 h 1157500"/>
              <a:gd name="connsiteX206" fmla="*/ 2214259 w 12192000"/>
              <a:gd name="connsiteY206" fmla="*/ 110542 h 1157500"/>
              <a:gd name="connsiteX207" fmla="*/ 2264911 w 12192000"/>
              <a:gd name="connsiteY207" fmla="*/ 101639 h 1157500"/>
              <a:gd name="connsiteX208" fmla="*/ 2454058 w 12192000"/>
              <a:gd name="connsiteY208" fmla="*/ 67266 h 1157500"/>
              <a:gd name="connsiteX209" fmla="*/ 2534188 w 12192000"/>
              <a:gd name="connsiteY209" fmla="*/ 63730 h 1157500"/>
              <a:gd name="connsiteX210" fmla="*/ 2616912 w 12192000"/>
              <a:gd name="connsiteY210" fmla="*/ 44757 h 1157500"/>
              <a:gd name="connsiteX211" fmla="*/ 2698592 w 12192000"/>
              <a:gd name="connsiteY211" fmla="*/ 35873 h 1157500"/>
              <a:gd name="connsiteX212" fmla="*/ 2891953 w 12192000"/>
              <a:gd name="connsiteY212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424912 w 12192000"/>
              <a:gd name="connsiteY51" fmla="*/ 198508 h 1157500"/>
              <a:gd name="connsiteX52" fmla="*/ 6502019 w 12192000"/>
              <a:gd name="connsiteY52" fmla="*/ 192356 h 1157500"/>
              <a:gd name="connsiteX53" fmla="*/ 6518229 w 12192000"/>
              <a:gd name="connsiteY53" fmla="*/ 191407 h 1157500"/>
              <a:gd name="connsiteX54" fmla="*/ 6519089 w 12192000"/>
              <a:gd name="connsiteY54" fmla="*/ 191842 h 1157500"/>
              <a:gd name="connsiteX55" fmla="*/ 6561047 w 12192000"/>
              <a:gd name="connsiteY55" fmla="*/ 175844 h 1157500"/>
              <a:gd name="connsiteX56" fmla="*/ 6595639 w 12192000"/>
              <a:gd name="connsiteY56" fmla="*/ 168164 h 1157500"/>
              <a:gd name="connsiteX57" fmla="*/ 6692265 w 12192000"/>
              <a:gd name="connsiteY57" fmla="*/ 164829 h 1157500"/>
              <a:gd name="connsiteX58" fmla="*/ 6697219 w 12192000"/>
              <a:gd name="connsiteY58" fmla="*/ 165301 h 1157500"/>
              <a:gd name="connsiteX59" fmla="*/ 6713656 w 12192000"/>
              <a:gd name="connsiteY59" fmla="*/ 153600 h 1157500"/>
              <a:gd name="connsiteX60" fmla="*/ 6714383 w 12192000"/>
              <a:gd name="connsiteY60" fmla="*/ 150425 h 1157500"/>
              <a:gd name="connsiteX61" fmla="*/ 6774793 w 12192000"/>
              <a:gd name="connsiteY61" fmla="*/ 159713 h 1157500"/>
              <a:gd name="connsiteX62" fmla="*/ 6782112 w 12192000"/>
              <a:gd name="connsiteY62" fmla="*/ 155255 h 1157500"/>
              <a:gd name="connsiteX63" fmla="*/ 6822392 w 12192000"/>
              <a:gd name="connsiteY63" fmla="*/ 168588 h 1157500"/>
              <a:gd name="connsiteX64" fmla="*/ 6842719 w 12192000"/>
              <a:gd name="connsiteY64" fmla="*/ 171593 h 1157500"/>
              <a:gd name="connsiteX65" fmla="*/ 6878958 w 12192000"/>
              <a:gd name="connsiteY65" fmla="*/ 180824 h 1157500"/>
              <a:gd name="connsiteX66" fmla="*/ 6894439 w 12192000"/>
              <a:gd name="connsiteY66" fmla="*/ 177642 h 1157500"/>
              <a:gd name="connsiteX67" fmla="*/ 6963220 w 12192000"/>
              <a:gd name="connsiteY67" fmla="*/ 167304 h 1157500"/>
              <a:gd name="connsiteX68" fmla="*/ 6976706 w 12192000"/>
              <a:gd name="connsiteY68" fmla="*/ 170894 h 1157500"/>
              <a:gd name="connsiteX69" fmla="*/ 6987064 w 12192000"/>
              <a:gd name="connsiteY69" fmla="*/ 160402 h 1157500"/>
              <a:gd name="connsiteX70" fmla="*/ 7030230 w 12192000"/>
              <a:gd name="connsiteY70" fmla="*/ 159715 h 1157500"/>
              <a:gd name="connsiteX71" fmla="*/ 7045014 w 12192000"/>
              <a:gd name="connsiteY71" fmla="*/ 169101 h 1157500"/>
              <a:gd name="connsiteX72" fmla="*/ 7058714 w 12192000"/>
              <a:gd name="connsiteY72" fmla="*/ 175992 h 1157500"/>
              <a:gd name="connsiteX73" fmla="*/ 7060499 w 12192000"/>
              <a:gd name="connsiteY73" fmla="*/ 176063 h 1157500"/>
              <a:gd name="connsiteX74" fmla="*/ 7176563 w 12192000"/>
              <a:gd name="connsiteY74" fmla="*/ 173244 h 1157500"/>
              <a:gd name="connsiteX75" fmla="*/ 7205529 w 12192000"/>
              <a:gd name="connsiteY75" fmla="*/ 181011 h 1157500"/>
              <a:gd name="connsiteX76" fmla="*/ 7310118 w 12192000"/>
              <a:gd name="connsiteY76" fmla="*/ 162605 h 1157500"/>
              <a:gd name="connsiteX77" fmla="*/ 7673859 w 12192000"/>
              <a:gd name="connsiteY77" fmla="*/ 150336 h 1157500"/>
              <a:gd name="connsiteX78" fmla="*/ 7692748 w 12192000"/>
              <a:gd name="connsiteY78" fmla="*/ 161537 h 1157500"/>
              <a:gd name="connsiteX79" fmla="*/ 7756672 w 12192000"/>
              <a:gd name="connsiteY79" fmla="*/ 157372 h 1157500"/>
              <a:gd name="connsiteX80" fmla="*/ 7974189 w 12192000"/>
              <a:gd name="connsiteY80" fmla="*/ 154819 h 1157500"/>
              <a:gd name="connsiteX81" fmla="*/ 8101969 w 12192000"/>
              <a:gd name="connsiteY81" fmla="*/ 144495 h 1157500"/>
              <a:gd name="connsiteX82" fmla="*/ 8106826 w 12192000"/>
              <a:gd name="connsiteY82" fmla="*/ 139853 h 1157500"/>
              <a:gd name="connsiteX83" fmla="*/ 8162058 w 12192000"/>
              <a:gd name="connsiteY83" fmla="*/ 96704 h 1157500"/>
              <a:gd name="connsiteX84" fmla="*/ 8184568 w 12192000"/>
              <a:gd name="connsiteY84" fmla="*/ 93990 h 1157500"/>
              <a:gd name="connsiteX85" fmla="*/ 8228227 w 12192000"/>
              <a:gd name="connsiteY85" fmla="*/ 105972 h 1157500"/>
              <a:gd name="connsiteX86" fmla="*/ 8237963 w 12192000"/>
              <a:gd name="connsiteY86" fmla="*/ 106996 h 1157500"/>
              <a:gd name="connsiteX87" fmla="*/ 8248358 w 12192000"/>
              <a:gd name="connsiteY87" fmla="*/ 106062 h 1157500"/>
              <a:gd name="connsiteX88" fmla="*/ 8249309 w 12192000"/>
              <a:gd name="connsiteY88" fmla="*/ 106698 h 1157500"/>
              <a:gd name="connsiteX89" fmla="*/ 8249997 w 12192000"/>
              <a:gd name="connsiteY89" fmla="*/ 105915 h 1157500"/>
              <a:gd name="connsiteX90" fmla="*/ 8272162 w 12192000"/>
              <a:gd name="connsiteY90" fmla="*/ 103924 h 1157500"/>
              <a:gd name="connsiteX91" fmla="*/ 8292349 w 12192000"/>
              <a:gd name="connsiteY91" fmla="*/ 97480 h 1157500"/>
              <a:gd name="connsiteX92" fmla="*/ 8307239 w 12192000"/>
              <a:gd name="connsiteY92" fmla="*/ 94591 h 1157500"/>
              <a:gd name="connsiteX93" fmla="*/ 8339282 w 12192000"/>
              <a:gd name="connsiteY93" fmla="*/ 108942 h 1157500"/>
              <a:gd name="connsiteX94" fmla="*/ 8346156 w 12192000"/>
              <a:gd name="connsiteY94" fmla="*/ 111227 h 1157500"/>
              <a:gd name="connsiteX95" fmla="*/ 8346467 w 12192000"/>
              <a:gd name="connsiteY95" fmla="*/ 111024 h 1157500"/>
              <a:gd name="connsiteX96" fmla="*/ 8354069 w 12192000"/>
              <a:gd name="connsiteY96" fmla="*/ 112942 h 1157500"/>
              <a:gd name="connsiteX97" fmla="*/ 8358687 w 12192000"/>
              <a:gd name="connsiteY97" fmla="*/ 115393 h 1157500"/>
              <a:gd name="connsiteX98" fmla="*/ 8433385 w 12192000"/>
              <a:gd name="connsiteY98" fmla="*/ 99669 h 1157500"/>
              <a:gd name="connsiteX99" fmla="*/ 8533779 w 12192000"/>
              <a:gd name="connsiteY99" fmla="*/ 98374 h 1157500"/>
              <a:gd name="connsiteX100" fmla="*/ 8632833 w 12192000"/>
              <a:gd name="connsiteY100" fmla="*/ 100532 h 1157500"/>
              <a:gd name="connsiteX101" fmla="*/ 8668523 w 12192000"/>
              <a:gd name="connsiteY101" fmla="*/ 102979 h 1157500"/>
              <a:gd name="connsiteX102" fmla="*/ 8732893 w 12192000"/>
              <a:gd name="connsiteY102" fmla="*/ 99991 h 1157500"/>
              <a:gd name="connsiteX103" fmla="*/ 8764071 w 12192000"/>
              <a:gd name="connsiteY103" fmla="*/ 94587 h 1157500"/>
              <a:gd name="connsiteX104" fmla="*/ 8767004 w 12192000"/>
              <a:gd name="connsiteY104" fmla="*/ 91519 h 1157500"/>
              <a:gd name="connsiteX105" fmla="*/ 8772553 w 12192000"/>
              <a:gd name="connsiteY105" fmla="*/ 90314 h 1157500"/>
              <a:gd name="connsiteX106" fmla="*/ 8787201 w 12192000"/>
              <a:gd name="connsiteY106" fmla="*/ 92033 h 1157500"/>
              <a:gd name="connsiteX107" fmla="*/ 8792624 w 12192000"/>
              <a:gd name="connsiteY107" fmla="*/ 93503 h 1157500"/>
              <a:gd name="connsiteX108" fmla="*/ 8800741 w 12192000"/>
              <a:gd name="connsiteY108" fmla="*/ 93897 h 1157500"/>
              <a:gd name="connsiteX109" fmla="*/ 8800966 w 12192000"/>
              <a:gd name="connsiteY109" fmla="*/ 93645 h 1157500"/>
              <a:gd name="connsiteX110" fmla="*/ 8808513 w 12192000"/>
              <a:gd name="connsiteY110" fmla="*/ 94530 h 1157500"/>
              <a:gd name="connsiteX111" fmla="*/ 8845110 w 12192000"/>
              <a:gd name="connsiteY111" fmla="*/ 102179 h 1157500"/>
              <a:gd name="connsiteX112" fmla="*/ 8917529 w 12192000"/>
              <a:gd name="connsiteY112" fmla="*/ 76373 h 1157500"/>
              <a:gd name="connsiteX113" fmla="*/ 9026654 w 12192000"/>
              <a:gd name="connsiteY113" fmla="*/ 93420 h 1157500"/>
              <a:gd name="connsiteX114" fmla="*/ 9088505 w 12192000"/>
              <a:gd name="connsiteY114" fmla="*/ 113002 h 1157500"/>
              <a:gd name="connsiteX115" fmla="*/ 9203241 w 12192000"/>
              <a:gd name="connsiteY115" fmla="*/ 111713 h 1157500"/>
              <a:gd name="connsiteX116" fmla="*/ 9415584 w 12192000"/>
              <a:gd name="connsiteY116" fmla="*/ 157156 h 1157500"/>
              <a:gd name="connsiteX117" fmla="*/ 9505102 w 12192000"/>
              <a:gd name="connsiteY117" fmla="*/ 141042 h 1157500"/>
              <a:gd name="connsiteX118" fmla="*/ 9643040 w 12192000"/>
              <a:gd name="connsiteY118" fmla="*/ 158233 h 1157500"/>
              <a:gd name="connsiteX119" fmla="*/ 9762999 w 12192000"/>
              <a:gd name="connsiteY119" fmla="*/ 162623 h 1157500"/>
              <a:gd name="connsiteX120" fmla="*/ 9776183 w 12192000"/>
              <a:gd name="connsiteY120" fmla="*/ 162191 h 1157500"/>
              <a:gd name="connsiteX121" fmla="*/ 9780532 w 12192000"/>
              <a:gd name="connsiteY121" fmla="*/ 155823 h 1157500"/>
              <a:gd name="connsiteX122" fmla="*/ 9910588 w 12192000"/>
              <a:gd name="connsiteY122" fmla="*/ 154327 h 1157500"/>
              <a:gd name="connsiteX123" fmla="*/ 9924173 w 12192000"/>
              <a:gd name="connsiteY123" fmla="*/ 158591 h 1157500"/>
              <a:gd name="connsiteX124" fmla="*/ 10010969 w 12192000"/>
              <a:gd name="connsiteY124" fmla="*/ 155802 h 1157500"/>
              <a:gd name="connsiteX125" fmla="*/ 10070699 w 12192000"/>
              <a:gd name="connsiteY125" fmla="*/ 157854 h 1157500"/>
              <a:gd name="connsiteX126" fmla="*/ 10155104 w 12192000"/>
              <a:gd name="connsiteY126" fmla="*/ 151613 h 1157500"/>
              <a:gd name="connsiteX127" fmla="*/ 10250982 w 12192000"/>
              <a:gd name="connsiteY127" fmla="*/ 128642 h 1157500"/>
              <a:gd name="connsiteX128" fmla="*/ 10343301 w 12192000"/>
              <a:gd name="connsiteY128" fmla="*/ 90884 h 1157500"/>
              <a:gd name="connsiteX129" fmla="*/ 10366625 w 12192000"/>
              <a:gd name="connsiteY129" fmla="*/ 79428 h 1157500"/>
              <a:gd name="connsiteX130" fmla="*/ 10433505 w 12192000"/>
              <a:gd name="connsiteY130" fmla="*/ 65000 h 1157500"/>
              <a:gd name="connsiteX131" fmla="*/ 10547510 w 12192000"/>
              <a:gd name="connsiteY131" fmla="*/ 47246 h 1157500"/>
              <a:gd name="connsiteX132" fmla="*/ 10588150 w 12192000"/>
              <a:gd name="connsiteY132" fmla="*/ 32287 h 1157500"/>
              <a:gd name="connsiteX133" fmla="*/ 10589457 w 12192000"/>
              <a:gd name="connsiteY133" fmla="*/ 25296 h 1157500"/>
              <a:gd name="connsiteX134" fmla="*/ 10699976 w 12192000"/>
              <a:gd name="connsiteY134" fmla="*/ 43345 h 1157500"/>
              <a:gd name="connsiteX135" fmla="*/ 10812237 w 12192000"/>
              <a:gd name="connsiteY135" fmla="*/ 46327 h 1157500"/>
              <a:gd name="connsiteX136" fmla="*/ 10869837 w 12192000"/>
              <a:gd name="connsiteY136" fmla="*/ 65795 h 1157500"/>
              <a:gd name="connsiteX137" fmla="*/ 10881770 w 12192000"/>
              <a:gd name="connsiteY137" fmla="*/ 73672 h 1157500"/>
              <a:gd name="connsiteX138" fmla="*/ 10896899 w 12192000"/>
              <a:gd name="connsiteY138" fmla="*/ 70731 h 1157500"/>
              <a:gd name="connsiteX139" fmla="*/ 10901748 w 12192000"/>
              <a:gd name="connsiteY139" fmla="*/ 66352 h 1157500"/>
              <a:gd name="connsiteX140" fmla="*/ 10947419 w 12192000"/>
              <a:gd name="connsiteY140" fmla="*/ 83316 h 1157500"/>
              <a:gd name="connsiteX141" fmla="*/ 10953034 w 12192000"/>
              <a:gd name="connsiteY141" fmla="*/ 84438 h 1157500"/>
              <a:gd name="connsiteX142" fmla="*/ 10992070 w 12192000"/>
              <a:gd name="connsiteY142" fmla="*/ 88841 h 1157500"/>
              <a:gd name="connsiteX143" fmla="*/ 11112372 w 12192000"/>
              <a:gd name="connsiteY143" fmla="*/ 82247 h 1157500"/>
              <a:gd name="connsiteX144" fmla="*/ 11147719 w 12192000"/>
              <a:gd name="connsiteY144" fmla="*/ 80560 h 1157500"/>
              <a:gd name="connsiteX145" fmla="*/ 11172617 w 12192000"/>
              <a:gd name="connsiteY145" fmla="*/ 76265 h 1157500"/>
              <a:gd name="connsiteX146" fmla="*/ 11240397 w 12192000"/>
              <a:gd name="connsiteY146" fmla="*/ 81830 h 1157500"/>
              <a:gd name="connsiteX147" fmla="*/ 11270034 w 12192000"/>
              <a:gd name="connsiteY147" fmla="*/ 91947 h 1157500"/>
              <a:gd name="connsiteX148" fmla="*/ 11293091 w 12192000"/>
              <a:gd name="connsiteY148" fmla="*/ 92042 h 1157500"/>
              <a:gd name="connsiteX149" fmla="*/ 11310949 w 12192000"/>
              <a:gd name="connsiteY149" fmla="*/ 97842 h 1157500"/>
              <a:gd name="connsiteX150" fmla="*/ 11345279 w 12192000"/>
              <a:gd name="connsiteY150" fmla="*/ 95451 h 1157500"/>
              <a:gd name="connsiteX151" fmla="*/ 11354597 w 12192000"/>
              <a:gd name="connsiteY151" fmla="*/ 97953 h 1157500"/>
              <a:gd name="connsiteX152" fmla="*/ 11367725 w 12192000"/>
              <a:gd name="connsiteY152" fmla="*/ 97999 h 1157500"/>
              <a:gd name="connsiteX153" fmla="*/ 11399832 w 12192000"/>
              <a:gd name="connsiteY153" fmla="*/ 110616 h 1157500"/>
              <a:gd name="connsiteX154" fmla="*/ 11487595 w 12192000"/>
              <a:gd name="connsiteY154" fmla="*/ 152322 h 1157500"/>
              <a:gd name="connsiteX155" fmla="*/ 11590850 w 12192000"/>
              <a:gd name="connsiteY155" fmla="*/ 238552 h 1157500"/>
              <a:gd name="connsiteX156" fmla="*/ 11736204 w 12192000"/>
              <a:gd name="connsiteY156" fmla="*/ 277509 h 1157500"/>
              <a:gd name="connsiteX157" fmla="*/ 11760331 w 12192000"/>
              <a:gd name="connsiteY157" fmla="*/ 291936 h 1157500"/>
              <a:gd name="connsiteX158" fmla="*/ 11819139 w 12192000"/>
              <a:gd name="connsiteY158" fmla="*/ 304143 h 1157500"/>
              <a:gd name="connsiteX159" fmla="*/ 11821967 w 12192000"/>
              <a:gd name="connsiteY159" fmla="*/ 305790 h 1157500"/>
              <a:gd name="connsiteX160" fmla="*/ 11847125 w 12192000"/>
              <a:gd name="connsiteY160" fmla="*/ 297401 h 1157500"/>
              <a:gd name="connsiteX161" fmla="*/ 11980134 w 12192000"/>
              <a:gd name="connsiteY161" fmla="*/ 321911 h 1157500"/>
              <a:gd name="connsiteX162" fmla="*/ 12174576 w 12192000"/>
              <a:gd name="connsiteY162" fmla="*/ 376108 h 1157500"/>
              <a:gd name="connsiteX163" fmla="*/ 12192000 w 12192000"/>
              <a:gd name="connsiteY163" fmla="*/ 379233 h 1157500"/>
              <a:gd name="connsiteX164" fmla="*/ 12192000 w 12192000"/>
              <a:gd name="connsiteY164" fmla="*/ 1157500 h 1157500"/>
              <a:gd name="connsiteX165" fmla="*/ 0 w 12192000"/>
              <a:gd name="connsiteY165" fmla="*/ 1157500 h 1157500"/>
              <a:gd name="connsiteX166" fmla="*/ 0 w 12192000"/>
              <a:gd name="connsiteY166" fmla="*/ 483545 h 1157500"/>
              <a:gd name="connsiteX167" fmla="*/ 5331 w 12192000"/>
              <a:gd name="connsiteY167" fmla="*/ 482797 h 1157500"/>
              <a:gd name="connsiteX168" fmla="*/ 39902 w 12192000"/>
              <a:gd name="connsiteY168" fmla="*/ 472284 h 1157500"/>
              <a:gd name="connsiteX169" fmla="*/ 117880 w 12192000"/>
              <a:gd name="connsiteY169" fmla="*/ 420956 h 1157500"/>
              <a:gd name="connsiteX170" fmla="*/ 238140 w 12192000"/>
              <a:gd name="connsiteY170" fmla="*/ 379297 h 1157500"/>
              <a:gd name="connsiteX171" fmla="*/ 249589 w 12192000"/>
              <a:gd name="connsiteY171" fmla="*/ 379517 h 1157500"/>
              <a:gd name="connsiteX172" fmla="*/ 296963 w 12192000"/>
              <a:gd name="connsiteY172" fmla="*/ 356102 h 1157500"/>
              <a:gd name="connsiteX173" fmla="*/ 339235 w 12192000"/>
              <a:gd name="connsiteY173" fmla="*/ 324425 h 1157500"/>
              <a:gd name="connsiteX174" fmla="*/ 447152 w 12192000"/>
              <a:gd name="connsiteY174" fmla="*/ 327423 h 1157500"/>
              <a:gd name="connsiteX175" fmla="*/ 475247 w 12192000"/>
              <a:gd name="connsiteY175" fmla="*/ 336714 h 1157500"/>
              <a:gd name="connsiteX176" fmla="*/ 477967 w 12192000"/>
              <a:gd name="connsiteY176" fmla="*/ 337960 h 1157500"/>
              <a:gd name="connsiteX177" fmla="*/ 703732 w 12192000"/>
              <a:gd name="connsiteY177" fmla="*/ 316599 h 1157500"/>
              <a:gd name="connsiteX178" fmla="*/ 853391 w 12192000"/>
              <a:gd name="connsiteY178" fmla="*/ 303591 h 1157500"/>
              <a:gd name="connsiteX179" fmla="*/ 925332 w 12192000"/>
              <a:gd name="connsiteY179" fmla="*/ 298686 h 1157500"/>
              <a:gd name="connsiteX180" fmla="*/ 941286 w 12192000"/>
              <a:gd name="connsiteY180" fmla="*/ 288932 h 1157500"/>
              <a:gd name="connsiteX181" fmla="*/ 950845 w 12192000"/>
              <a:gd name="connsiteY181" fmla="*/ 286595 h 1157500"/>
              <a:gd name="connsiteX182" fmla="*/ 953292 w 12192000"/>
              <a:gd name="connsiteY182" fmla="*/ 280892 h 1157500"/>
              <a:gd name="connsiteX183" fmla="*/ 967499 w 12192000"/>
              <a:gd name="connsiteY183" fmla="*/ 273760 h 1157500"/>
              <a:gd name="connsiteX184" fmla="*/ 1069267 w 12192000"/>
              <a:gd name="connsiteY184" fmla="*/ 262766 h 1157500"/>
              <a:gd name="connsiteX185" fmla="*/ 1138407 w 12192000"/>
              <a:gd name="connsiteY185" fmla="*/ 246567 h 1157500"/>
              <a:gd name="connsiteX186" fmla="*/ 1164931 w 12192000"/>
              <a:gd name="connsiteY186" fmla="*/ 238622 h 1157500"/>
              <a:gd name="connsiteX187" fmla="*/ 1211622 w 12192000"/>
              <a:gd name="connsiteY187" fmla="*/ 220676 h 1157500"/>
              <a:gd name="connsiteX188" fmla="*/ 1274567 w 12192000"/>
              <a:gd name="connsiteY188" fmla="*/ 203380 h 1157500"/>
              <a:gd name="connsiteX189" fmla="*/ 1325029 w 12192000"/>
              <a:gd name="connsiteY189" fmla="*/ 207937 h 1157500"/>
              <a:gd name="connsiteX190" fmla="*/ 1356805 w 12192000"/>
              <a:gd name="connsiteY190" fmla="*/ 203622 h 1157500"/>
              <a:gd name="connsiteX191" fmla="*/ 1468752 w 12192000"/>
              <a:gd name="connsiteY191" fmla="*/ 214604 h 1157500"/>
              <a:gd name="connsiteX192" fmla="*/ 1650750 w 12192000"/>
              <a:gd name="connsiteY192" fmla="*/ 165090 h 1157500"/>
              <a:gd name="connsiteX193" fmla="*/ 1655056 w 12192000"/>
              <a:gd name="connsiteY193" fmla="*/ 172106 h 1157500"/>
              <a:gd name="connsiteX194" fmla="*/ 1683220 w 12192000"/>
              <a:gd name="connsiteY194" fmla="*/ 169652 h 1157500"/>
              <a:gd name="connsiteX195" fmla="*/ 1685599 w 12192000"/>
              <a:gd name="connsiteY195" fmla="*/ 165388 h 1157500"/>
              <a:gd name="connsiteX196" fmla="*/ 1735783 w 12192000"/>
              <a:gd name="connsiteY196" fmla="*/ 177400 h 1157500"/>
              <a:gd name="connsiteX197" fmla="*/ 1797102 w 12192000"/>
              <a:gd name="connsiteY197" fmla="*/ 182289 h 1157500"/>
              <a:gd name="connsiteX198" fmla="*/ 1845638 w 12192000"/>
              <a:gd name="connsiteY198" fmla="*/ 163774 h 1157500"/>
              <a:gd name="connsiteX199" fmla="*/ 1848980 w 12192000"/>
              <a:gd name="connsiteY199" fmla="*/ 167516 h 1157500"/>
              <a:gd name="connsiteX200" fmla="*/ 1880587 w 12192000"/>
              <a:gd name="connsiteY200" fmla="*/ 165506 h 1157500"/>
              <a:gd name="connsiteX201" fmla="*/ 1995803 w 12192000"/>
              <a:gd name="connsiteY201" fmla="*/ 131847 h 1157500"/>
              <a:gd name="connsiteX202" fmla="*/ 2057448 w 12192000"/>
              <a:gd name="connsiteY202" fmla="*/ 128650 h 1157500"/>
              <a:gd name="connsiteX203" fmla="*/ 2119088 w 12192000"/>
              <a:gd name="connsiteY203" fmla="*/ 113508 h 1157500"/>
              <a:gd name="connsiteX204" fmla="*/ 2138831 w 12192000"/>
              <a:gd name="connsiteY204" fmla="*/ 116194 h 1157500"/>
              <a:gd name="connsiteX205" fmla="*/ 2214259 w 12192000"/>
              <a:gd name="connsiteY205" fmla="*/ 110542 h 1157500"/>
              <a:gd name="connsiteX206" fmla="*/ 2264911 w 12192000"/>
              <a:gd name="connsiteY206" fmla="*/ 101639 h 1157500"/>
              <a:gd name="connsiteX207" fmla="*/ 2454058 w 12192000"/>
              <a:gd name="connsiteY207" fmla="*/ 67266 h 1157500"/>
              <a:gd name="connsiteX208" fmla="*/ 2534188 w 12192000"/>
              <a:gd name="connsiteY208" fmla="*/ 63730 h 1157500"/>
              <a:gd name="connsiteX209" fmla="*/ 2616912 w 12192000"/>
              <a:gd name="connsiteY209" fmla="*/ 44757 h 1157500"/>
              <a:gd name="connsiteX210" fmla="*/ 2698592 w 12192000"/>
              <a:gd name="connsiteY210" fmla="*/ 35873 h 1157500"/>
              <a:gd name="connsiteX211" fmla="*/ 2891953 w 12192000"/>
              <a:gd name="connsiteY211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424912 w 12192000"/>
              <a:gd name="connsiteY51" fmla="*/ 198508 h 1157500"/>
              <a:gd name="connsiteX52" fmla="*/ 6502019 w 12192000"/>
              <a:gd name="connsiteY52" fmla="*/ 192356 h 1157500"/>
              <a:gd name="connsiteX53" fmla="*/ 6518229 w 12192000"/>
              <a:gd name="connsiteY53" fmla="*/ 191407 h 1157500"/>
              <a:gd name="connsiteX54" fmla="*/ 6519089 w 12192000"/>
              <a:gd name="connsiteY54" fmla="*/ 191842 h 1157500"/>
              <a:gd name="connsiteX55" fmla="*/ 6595639 w 12192000"/>
              <a:gd name="connsiteY55" fmla="*/ 168164 h 1157500"/>
              <a:gd name="connsiteX56" fmla="*/ 6692265 w 12192000"/>
              <a:gd name="connsiteY56" fmla="*/ 164829 h 1157500"/>
              <a:gd name="connsiteX57" fmla="*/ 6697219 w 12192000"/>
              <a:gd name="connsiteY57" fmla="*/ 165301 h 1157500"/>
              <a:gd name="connsiteX58" fmla="*/ 6713656 w 12192000"/>
              <a:gd name="connsiteY58" fmla="*/ 153600 h 1157500"/>
              <a:gd name="connsiteX59" fmla="*/ 6714383 w 12192000"/>
              <a:gd name="connsiteY59" fmla="*/ 150425 h 1157500"/>
              <a:gd name="connsiteX60" fmla="*/ 6774793 w 12192000"/>
              <a:gd name="connsiteY60" fmla="*/ 159713 h 1157500"/>
              <a:gd name="connsiteX61" fmla="*/ 6782112 w 12192000"/>
              <a:gd name="connsiteY61" fmla="*/ 155255 h 1157500"/>
              <a:gd name="connsiteX62" fmla="*/ 6822392 w 12192000"/>
              <a:gd name="connsiteY62" fmla="*/ 168588 h 1157500"/>
              <a:gd name="connsiteX63" fmla="*/ 6842719 w 12192000"/>
              <a:gd name="connsiteY63" fmla="*/ 171593 h 1157500"/>
              <a:gd name="connsiteX64" fmla="*/ 6878958 w 12192000"/>
              <a:gd name="connsiteY64" fmla="*/ 180824 h 1157500"/>
              <a:gd name="connsiteX65" fmla="*/ 6894439 w 12192000"/>
              <a:gd name="connsiteY65" fmla="*/ 177642 h 1157500"/>
              <a:gd name="connsiteX66" fmla="*/ 6963220 w 12192000"/>
              <a:gd name="connsiteY66" fmla="*/ 167304 h 1157500"/>
              <a:gd name="connsiteX67" fmla="*/ 6976706 w 12192000"/>
              <a:gd name="connsiteY67" fmla="*/ 170894 h 1157500"/>
              <a:gd name="connsiteX68" fmla="*/ 6987064 w 12192000"/>
              <a:gd name="connsiteY68" fmla="*/ 160402 h 1157500"/>
              <a:gd name="connsiteX69" fmla="*/ 7030230 w 12192000"/>
              <a:gd name="connsiteY69" fmla="*/ 159715 h 1157500"/>
              <a:gd name="connsiteX70" fmla="*/ 7045014 w 12192000"/>
              <a:gd name="connsiteY70" fmla="*/ 169101 h 1157500"/>
              <a:gd name="connsiteX71" fmla="*/ 7058714 w 12192000"/>
              <a:gd name="connsiteY71" fmla="*/ 175992 h 1157500"/>
              <a:gd name="connsiteX72" fmla="*/ 7060499 w 12192000"/>
              <a:gd name="connsiteY72" fmla="*/ 176063 h 1157500"/>
              <a:gd name="connsiteX73" fmla="*/ 7176563 w 12192000"/>
              <a:gd name="connsiteY73" fmla="*/ 173244 h 1157500"/>
              <a:gd name="connsiteX74" fmla="*/ 7205529 w 12192000"/>
              <a:gd name="connsiteY74" fmla="*/ 181011 h 1157500"/>
              <a:gd name="connsiteX75" fmla="*/ 7310118 w 12192000"/>
              <a:gd name="connsiteY75" fmla="*/ 162605 h 1157500"/>
              <a:gd name="connsiteX76" fmla="*/ 7673859 w 12192000"/>
              <a:gd name="connsiteY76" fmla="*/ 150336 h 1157500"/>
              <a:gd name="connsiteX77" fmla="*/ 7692748 w 12192000"/>
              <a:gd name="connsiteY77" fmla="*/ 161537 h 1157500"/>
              <a:gd name="connsiteX78" fmla="*/ 7756672 w 12192000"/>
              <a:gd name="connsiteY78" fmla="*/ 157372 h 1157500"/>
              <a:gd name="connsiteX79" fmla="*/ 7974189 w 12192000"/>
              <a:gd name="connsiteY79" fmla="*/ 154819 h 1157500"/>
              <a:gd name="connsiteX80" fmla="*/ 8101969 w 12192000"/>
              <a:gd name="connsiteY80" fmla="*/ 144495 h 1157500"/>
              <a:gd name="connsiteX81" fmla="*/ 8106826 w 12192000"/>
              <a:gd name="connsiteY81" fmla="*/ 139853 h 1157500"/>
              <a:gd name="connsiteX82" fmla="*/ 8162058 w 12192000"/>
              <a:gd name="connsiteY82" fmla="*/ 96704 h 1157500"/>
              <a:gd name="connsiteX83" fmla="*/ 8184568 w 12192000"/>
              <a:gd name="connsiteY83" fmla="*/ 93990 h 1157500"/>
              <a:gd name="connsiteX84" fmla="*/ 8228227 w 12192000"/>
              <a:gd name="connsiteY84" fmla="*/ 105972 h 1157500"/>
              <a:gd name="connsiteX85" fmla="*/ 8237963 w 12192000"/>
              <a:gd name="connsiteY85" fmla="*/ 106996 h 1157500"/>
              <a:gd name="connsiteX86" fmla="*/ 8248358 w 12192000"/>
              <a:gd name="connsiteY86" fmla="*/ 106062 h 1157500"/>
              <a:gd name="connsiteX87" fmla="*/ 8249309 w 12192000"/>
              <a:gd name="connsiteY87" fmla="*/ 106698 h 1157500"/>
              <a:gd name="connsiteX88" fmla="*/ 8249997 w 12192000"/>
              <a:gd name="connsiteY88" fmla="*/ 105915 h 1157500"/>
              <a:gd name="connsiteX89" fmla="*/ 8272162 w 12192000"/>
              <a:gd name="connsiteY89" fmla="*/ 103924 h 1157500"/>
              <a:gd name="connsiteX90" fmla="*/ 8292349 w 12192000"/>
              <a:gd name="connsiteY90" fmla="*/ 97480 h 1157500"/>
              <a:gd name="connsiteX91" fmla="*/ 8307239 w 12192000"/>
              <a:gd name="connsiteY91" fmla="*/ 94591 h 1157500"/>
              <a:gd name="connsiteX92" fmla="*/ 8339282 w 12192000"/>
              <a:gd name="connsiteY92" fmla="*/ 108942 h 1157500"/>
              <a:gd name="connsiteX93" fmla="*/ 8346156 w 12192000"/>
              <a:gd name="connsiteY93" fmla="*/ 111227 h 1157500"/>
              <a:gd name="connsiteX94" fmla="*/ 8346467 w 12192000"/>
              <a:gd name="connsiteY94" fmla="*/ 111024 h 1157500"/>
              <a:gd name="connsiteX95" fmla="*/ 8354069 w 12192000"/>
              <a:gd name="connsiteY95" fmla="*/ 112942 h 1157500"/>
              <a:gd name="connsiteX96" fmla="*/ 8358687 w 12192000"/>
              <a:gd name="connsiteY96" fmla="*/ 115393 h 1157500"/>
              <a:gd name="connsiteX97" fmla="*/ 8433385 w 12192000"/>
              <a:gd name="connsiteY97" fmla="*/ 99669 h 1157500"/>
              <a:gd name="connsiteX98" fmla="*/ 8533779 w 12192000"/>
              <a:gd name="connsiteY98" fmla="*/ 98374 h 1157500"/>
              <a:gd name="connsiteX99" fmla="*/ 8632833 w 12192000"/>
              <a:gd name="connsiteY99" fmla="*/ 100532 h 1157500"/>
              <a:gd name="connsiteX100" fmla="*/ 8668523 w 12192000"/>
              <a:gd name="connsiteY100" fmla="*/ 102979 h 1157500"/>
              <a:gd name="connsiteX101" fmla="*/ 8732893 w 12192000"/>
              <a:gd name="connsiteY101" fmla="*/ 99991 h 1157500"/>
              <a:gd name="connsiteX102" fmla="*/ 8764071 w 12192000"/>
              <a:gd name="connsiteY102" fmla="*/ 94587 h 1157500"/>
              <a:gd name="connsiteX103" fmla="*/ 8767004 w 12192000"/>
              <a:gd name="connsiteY103" fmla="*/ 91519 h 1157500"/>
              <a:gd name="connsiteX104" fmla="*/ 8772553 w 12192000"/>
              <a:gd name="connsiteY104" fmla="*/ 90314 h 1157500"/>
              <a:gd name="connsiteX105" fmla="*/ 8787201 w 12192000"/>
              <a:gd name="connsiteY105" fmla="*/ 92033 h 1157500"/>
              <a:gd name="connsiteX106" fmla="*/ 8792624 w 12192000"/>
              <a:gd name="connsiteY106" fmla="*/ 93503 h 1157500"/>
              <a:gd name="connsiteX107" fmla="*/ 8800741 w 12192000"/>
              <a:gd name="connsiteY107" fmla="*/ 93897 h 1157500"/>
              <a:gd name="connsiteX108" fmla="*/ 8800966 w 12192000"/>
              <a:gd name="connsiteY108" fmla="*/ 93645 h 1157500"/>
              <a:gd name="connsiteX109" fmla="*/ 8808513 w 12192000"/>
              <a:gd name="connsiteY109" fmla="*/ 94530 h 1157500"/>
              <a:gd name="connsiteX110" fmla="*/ 8845110 w 12192000"/>
              <a:gd name="connsiteY110" fmla="*/ 102179 h 1157500"/>
              <a:gd name="connsiteX111" fmla="*/ 8917529 w 12192000"/>
              <a:gd name="connsiteY111" fmla="*/ 76373 h 1157500"/>
              <a:gd name="connsiteX112" fmla="*/ 9026654 w 12192000"/>
              <a:gd name="connsiteY112" fmla="*/ 93420 h 1157500"/>
              <a:gd name="connsiteX113" fmla="*/ 9088505 w 12192000"/>
              <a:gd name="connsiteY113" fmla="*/ 113002 h 1157500"/>
              <a:gd name="connsiteX114" fmla="*/ 9203241 w 12192000"/>
              <a:gd name="connsiteY114" fmla="*/ 111713 h 1157500"/>
              <a:gd name="connsiteX115" fmla="*/ 9415584 w 12192000"/>
              <a:gd name="connsiteY115" fmla="*/ 157156 h 1157500"/>
              <a:gd name="connsiteX116" fmla="*/ 9505102 w 12192000"/>
              <a:gd name="connsiteY116" fmla="*/ 141042 h 1157500"/>
              <a:gd name="connsiteX117" fmla="*/ 9643040 w 12192000"/>
              <a:gd name="connsiteY117" fmla="*/ 158233 h 1157500"/>
              <a:gd name="connsiteX118" fmla="*/ 9762999 w 12192000"/>
              <a:gd name="connsiteY118" fmla="*/ 162623 h 1157500"/>
              <a:gd name="connsiteX119" fmla="*/ 9776183 w 12192000"/>
              <a:gd name="connsiteY119" fmla="*/ 162191 h 1157500"/>
              <a:gd name="connsiteX120" fmla="*/ 9780532 w 12192000"/>
              <a:gd name="connsiteY120" fmla="*/ 155823 h 1157500"/>
              <a:gd name="connsiteX121" fmla="*/ 9910588 w 12192000"/>
              <a:gd name="connsiteY121" fmla="*/ 154327 h 1157500"/>
              <a:gd name="connsiteX122" fmla="*/ 9924173 w 12192000"/>
              <a:gd name="connsiteY122" fmla="*/ 158591 h 1157500"/>
              <a:gd name="connsiteX123" fmla="*/ 10010969 w 12192000"/>
              <a:gd name="connsiteY123" fmla="*/ 155802 h 1157500"/>
              <a:gd name="connsiteX124" fmla="*/ 10070699 w 12192000"/>
              <a:gd name="connsiteY124" fmla="*/ 157854 h 1157500"/>
              <a:gd name="connsiteX125" fmla="*/ 10155104 w 12192000"/>
              <a:gd name="connsiteY125" fmla="*/ 151613 h 1157500"/>
              <a:gd name="connsiteX126" fmla="*/ 10250982 w 12192000"/>
              <a:gd name="connsiteY126" fmla="*/ 128642 h 1157500"/>
              <a:gd name="connsiteX127" fmla="*/ 10343301 w 12192000"/>
              <a:gd name="connsiteY127" fmla="*/ 90884 h 1157500"/>
              <a:gd name="connsiteX128" fmla="*/ 10366625 w 12192000"/>
              <a:gd name="connsiteY128" fmla="*/ 79428 h 1157500"/>
              <a:gd name="connsiteX129" fmla="*/ 10433505 w 12192000"/>
              <a:gd name="connsiteY129" fmla="*/ 65000 h 1157500"/>
              <a:gd name="connsiteX130" fmla="*/ 10547510 w 12192000"/>
              <a:gd name="connsiteY130" fmla="*/ 47246 h 1157500"/>
              <a:gd name="connsiteX131" fmla="*/ 10588150 w 12192000"/>
              <a:gd name="connsiteY131" fmla="*/ 32287 h 1157500"/>
              <a:gd name="connsiteX132" fmla="*/ 10589457 w 12192000"/>
              <a:gd name="connsiteY132" fmla="*/ 25296 h 1157500"/>
              <a:gd name="connsiteX133" fmla="*/ 10699976 w 12192000"/>
              <a:gd name="connsiteY133" fmla="*/ 43345 h 1157500"/>
              <a:gd name="connsiteX134" fmla="*/ 10812237 w 12192000"/>
              <a:gd name="connsiteY134" fmla="*/ 46327 h 1157500"/>
              <a:gd name="connsiteX135" fmla="*/ 10869837 w 12192000"/>
              <a:gd name="connsiteY135" fmla="*/ 65795 h 1157500"/>
              <a:gd name="connsiteX136" fmla="*/ 10881770 w 12192000"/>
              <a:gd name="connsiteY136" fmla="*/ 73672 h 1157500"/>
              <a:gd name="connsiteX137" fmla="*/ 10896899 w 12192000"/>
              <a:gd name="connsiteY137" fmla="*/ 70731 h 1157500"/>
              <a:gd name="connsiteX138" fmla="*/ 10901748 w 12192000"/>
              <a:gd name="connsiteY138" fmla="*/ 66352 h 1157500"/>
              <a:gd name="connsiteX139" fmla="*/ 10947419 w 12192000"/>
              <a:gd name="connsiteY139" fmla="*/ 83316 h 1157500"/>
              <a:gd name="connsiteX140" fmla="*/ 10953034 w 12192000"/>
              <a:gd name="connsiteY140" fmla="*/ 84438 h 1157500"/>
              <a:gd name="connsiteX141" fmla="*/ 10992070 w 12192000"/>
              <a:gd name="connsiteY141" fmla="*/ 88841 h 1157500"/>
              <a:gd name="connsiteX142" fmla="*/ 11112372 w 12192000"/>
              <a:gd name="connsiteY142" fmla="*/ 82247 h 1157500"/>
              <a:gd name="connsiteX143" fmla="*/ 11147719 w 12192000"/>
              <a:gd name="connsiteY143" fmla="*/ 80560 h 1157500"/>
              <a:gd name="connsiteX144" fmla="*/ 11172617 w 12192000"/>
              <a:gd name="connsiteY144" fmla="*/ 76265 h 1157500"/>
              <a:gd name="connsiteX145" fmla="*/ 11240397 w 12192000"/>
              <a:gd name="connsiteY145" fmla="*/ 81830 h 1157500"/>
              <a:gd name="connsiteX146" fmla="*/ 11270034 w 12192000"/>
              <a:gd name="connsiteY146" fmla="*/ 91947 h 1157500"/>
              <a:gd name="connsiteX147" fmla="*/ 11293091 w 12192000"/>
              <a:gd name="connsiteY147" fmla="*/ 92042 h 1157500"/>
              <a:gd name="connsiteX148" fmla="*/ 11310949 w 12192000"/>
              <a:gd name="connsiteY148" fmla="*/ 97842 h 1157500"/>
              <a:gd name="connsiteX149" fmla="*/ 11345279 w 12192000"/>
              <a:gd name="connsiteY149" fmla="*/ 95451 h 1157500"/>
              <a:gd name="connsiteX150" fmla="*/ 11354597 w 12192000"/>
              <a:gd name="connsiteY150" fmla="*/ 97953 h 1157500"/>
              <a:gd name="connsiteX151" fmla="*/ 11367725 w 12192000"/>
              <a:gd name="connsiteY151" fmla="*/ 97999 h 1157500"/>
              <a:gd name="connsiteX152" fmla="*/ 11399832 w 12192000"/>
              <a:gd name="connsiteY152" fmla="*/ 110616 h 1157500"/>
              <a:gd name="connsiteX153" fmla="*/ 11487595 w 12192000"/>
              <a:gd name="connsiteY153" fmla="*/ 152322 h 1157500"/>
              <a:gd name="connsiteX154" fmla="*/ 11590850 w 12192000"/>
              <a:gd name="connsiteY154" fmla="*/ 238552 h 1157500"/>
              <a:gd name="connsiteX155" fmla="*/ 11736204 w 12192000"/>
              <a:gd name="connsiteY155" fmla="*/ 277509 h 1157500"/>
              <a:gd name="connsiteX156" fmla="*/ 11760331 w 12192000"/>
              <a:gd name="connsiteY156" fmla="*/ 291936 h 1157500"/>
              <a:gd name="connsiteX157" fmla="*/ 11819139 w 12192000"/>
              <a:gd name="connsiteY157" fmla="*/ 304143 h 1157500"/>
              <a:gd name="connsiteX158" fmla="*/ 11821967 w 12192000"/>
              <a:gd name="connsiteY158" fmla="*/ 305790 h 1157500"/>
              <a:gd name="connsiteX159" fmla="*/ 11847125 w 12192000"/>
              <a:gd name="connsiteY159" fmla="*/ 297401 h 1157500"/>
              <a:gd name="connsiteX160" fmla="*/ 11980134 w 12192000"/>
              <a:gd name="connsiteY160" fmla="*/ 321911 h 1157500"/>
              <a:gd name="connsiteX161" fmla="*/ 12174576 w 12192000"/>
              <a:gd name="connsiteY161" fmla="*/ 376108 h 1157500"/>
              <a:gd name="connsiteX162" fmla="*/ 12192000 w 12192000"/>
              <a:gd name="connsiteY162" fmla="*/ 379233 h 1157500"/>
              <a:gd name="connsiteX163" fmla="*/ 12192000 w 12192000"/>
              <a:gd name="connsiteY163" fmla="*/ 1157500 h 1157500"/>
              <a:gd name="connsiteX164" fmla="*/ 0 w 12192000"/>
              <a:gd name="connsiteY164" fmla="*/ 1157500 h 1157500"/>
              <a:gd name="connsiteX165" fmla="*/ 0 w 12192000"/>
              <a:gd name="connsiteY165" fmla="*/ 483545 h 1157500"/>
              <a:gd name="connsiteX166" fmla="*/ 5331 w 12192000"/>
              <a:gd name="connsiteY166" fmla="*/ 482797 h 1157500"/>
              <a:gd name="connsiteX167" fmla="*/ 39902 w 12192000"/>
              <a:gd name="connsiteY167" fmla="*/ 472284 h 1157500"/>
              <a:gd name="connsiteX168" fmla="*/ 117880 w 12192000"/>
              <a:gd name="connsiteY168" fmla="*/ 420956 h 1157500"/>
              <a:gd name="connsiteX169" fmla="*/ 238140 w 12192000"/>
              <a:gd name="connsiteY169" fmla="*/ 379297 h 1157500"/>
              <a:gd name="connsiteX170" fmla="*/ 249589 w 12192000"/>
              <a:gd name="connsiteY170" fmla="*/ 379517 h 1157500"/>
              <a:gd name="connsiteX171" fmla="*/ 296963 w 12192000"/>
              <a:gd name="connsiteY171" fmla="*/ 356102 h 1157500"/>
              <a:gd name="connsiteX172" fmla="*/ 339235 w 12192000"/>
              <a:gd name="connsiteY172" fmla="*/ 324425 h 1157500"/>
              <a:gd name="connsiteX173" fmla="*/ 447152 w 12192000"/>
              <a:gd name="connsiteY173" fmla="*/ 327423 h 1157500"/>
              <a:gd name="connsiteX174" fmla="*/ 475247 w 12192000"/>
              <a:gd name="connsiteY174" fmla="*/ 336714 h 1157500"/>
              <a:gd name="connsiteX175" fmla="*/ 477967 w 12192000"/>
              <a:gd name="connsiteY175" fmla="*/ 337960 h 1157500"/>
              <a:gd name="connsiteX176" fmla="*/ 703732 w 12192000"/>
              <a:gd name="connsiteY176" fmla="*/ 316599 h 1157500"/>
              <a:gd name="connsiteX177" fmla="*/ 853391 w 12192000"/>
              <a:gd name="connsiteY177" fmla="*/ 303591 h 1157500"/>
              <a:gd name="connsiteX178" fmla="*/ 925332 w 12192000"/>
              <a:gd name="connsiteY178" fmla="*/ 298686 h 1157500"/>
              <a:gd name="connsiteX179" fmla="*/ 941286 w 12192000"/>
              <a:gd name="connsiteY179" fmla="*/ 288932 h 1157500"/>
              <a:gd name="connsiteX180" fmla="*/ 950845 w 12192000"/>
              <a:gd name="connsiteY180" fmla="*/ 286595 h 1157500"/>
              <a:gd name="connsiteX181" fmla="*/ 953292 w 12192000"/>
              <a:gd name="connsiteY181" fmla="*/ 280892 h 1157500"/>
              <a:gd name="connsiteX182" fmla="*/ 967499 w 12192000"/>
              <a:gd name="connsiteY182" fmla="*/ 273760 h 1157500"/>
              <a:gd name="connsiteX183" fmla="*/ 1069267 w 12192000"/>
              <a:gd name="connsiteY183" fmla="*/ 262766 h 1157500"/>
              <a:gd name="connsiteX184" fmla="*/ 1138407 w 12192000"/>
              <a:gd name="connsiteY184" fmla="*/ 246567 h 1157500"/>
              <a:gd name="connsiteX185" fmla="*/ 1164931 w 12192000"/>
              <a:gd name="connsiteY185" fmla="*/ 238622 h 1157500"/>
              <a:gd name="connsiteX186" fmla="*/ 1211622 w 12192000"/>
              <a:gd name="connsiteY186" fmla="*/ 220676 h 1157500"/>
              <a:gd name="connsiteX187" fmla="*/ 1274567 w 12192000"/>
              <a:gd name="connsiteY187" fmla="*/ 203380 h 1157500"/>
              <a:gd name="connsiteX188" fmla="*/ 1325029 w 12192000"/>
              <a:gd name="connsiteY188" fmla="*/ 207937 h 1157500"/>
              <a:gd name="connsiteX189" fmla="*/ 1356805 w 12192000"/>
              <a:gd name="connsiteY189" fmla="*/ 203622 h 1157500"/>
              <a:gd name="connsiteX190" fmla="*/ 1468752 w 12192000"/>
              <a:gd name="connsiteY190" fmla="*/ 214604 h 1157500"/>
              <a:gd name="connsiteX191" fmla="*/ 1650750 w 12192000"/>
              <a:gd name="connsiteY191" fmla="*/ 165090 h 1157500"/>
              <a:gd name="connsiteX192" fmla="*/ 1655056 w 12192000"/>
              <a:gd name="connsiteY192" fmla="*/ 172106 h 1157500"/>
              <a:gd name="connsiteX193" fmla="*/ 1683220 w 12192000"/>
              <a:gd name="connsiteY193" fmla="*/ 169652 h 1157500"/>
              <a:gd name="connsiteX194" fmla="*/ 1685599 w 12192000"/>
              <a:gd name="connsiteY194" fmla="*/ 165388 h 1157500"/>
              <a:gd name="connsiteX195" fmla="*/ 1735783 w 12192000"/>
              <a:gd name="connsiteY195" fmla="*/ 177400 h 1157500"/>
              <a:gd name="connsiteX196" fmla="*/ 1797102 w 12192000"/>
              <a:gd name="connsiteY196" fmla="*/ 182289 h 1157500"/>
              <a:gd name="connsiteX197" fmla="*/ 1845638 w 12192000"/>
              <a:gd name="connsiteY197" fmla="*/ 163774 h 1157500"/>
              <a:gd name="connsiteX198" fmla="*/ 1848980 w 12192000"/>
              <a:gd name="connsiteY198" fmla="*/ 167516 h 1157500"/>
              <a:gd name="connsiteX199" fmla="*/ 1880587 w 12192000"/>
              <a:gd name="connsiteY199" fmla="*/ 165506 h 1157500"/>
              <a:gd name="connsiteX200" fmla="*/ 1995803 w 12192000"/>
              <a:gd name="connsiteY200" fmla="*/ 131847 h 1157500"/>
              <a:gd name="connsiteX201" fmla="*/ 2057448 w 12192000"/>
              <a:gd name="connsiteY201" fmla="*/ 128650 h 1157500"/>
              <a:gd name="connsiteX202" fmla="*/ 2119088 w 12192000"/>
              <a:gd name="connsiteY202" fmla="*/ 113508 h 1157500"/>
              <a:gd name="connsiteX203" fmla="*/ 2138831 w 12192000"/>
              <a:gd name="connsiteY203" fmla="*/ 116194 h 1157500"/>
              <a:gd name="connsiteX204" fmla="*/ 2214259 w 12192000"/>
              <a:gd name="connsiteY204" fmla="*/ 110542 h 1157500"/>
              <a:gd name="connsiteX205" fmla="*/ 2264911 w 12192000"/>
              <a:gd name="connsiteY205" fmla="*/ 101639 h 1157500"/>
              <a:gd name="connsiteX206" fmla="*/ 2454058 w 12192000"/>
              <a:gd name="connsiteY206" fmla="*/ 67266 h 1157500"/>
              <a:gd name="connsiteX207" fmla="*/ 2534188 w 12192000"/>
              <a:gd name="connsiteY207" fmla="*/ 63730 h 1157500"/>
              <a:gd name="connsiteX208" fmla="*/ 2616912 w 12192000"/>
              <a:gd name="connsiteY208" fmla="*/ 44757 h 1157500"/>
              <a:gd name="connsiteX209" fmla="*/ 2698592 w 12192000"/>
              <a:gd name="connsiteY209" fmla="*/ 35873 h 1157500"/>
              <a:gd name="connsiteX210" fmla="*/ 2891953 w 12192000"/>
              <a:gd name="connsiteY210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424912 w 12192000"/>
              <a:gd name="connsiteY51" fmla="*/ 198508 h 1157500"/>
              <a:gd name="connsiteX52" fmla="*/ 6502019 w 12192000"/>
              <a:gd name="connsiteY52" fmla="*/ 192356 h 1157500"/>
              <a:gd name="connsiteX53" fmla="*/ 6518229 w 12192000"/>
              <a:gd name="connsiteY53" fmla="*/ 191407 h 1157500"/>
              <a:gd name="connsiteX54" fmla="*/ 6519089 w 12192000"/>
              <a:gd name="connsiteY54" fmla="*/ 191842 h 1157500"/>
              <a:gd name="connsiteX55" fmla="*/ 6595639 w 12192000"/>
              <a:gd name="connsiteY55" fmla="*/ 168164 h 1157500"/>
              <a:gd name="connsiteX56" fmla="*/ 6692265 w 12192000"/>
              <a:gd name="connsiteY56" fmla="*/ 164829 h 1157500"/>
              <a:gd name="connsiteX57" fmla="*/ 6697219 w 12192000"/>
              <a:gd name="connsiteY57" fmla="*/ 165301 h 1157500"/>
              <a:gd name="connsiteX58" fmla="*/ 6713656 w 12192000"/>
              <a:gd name="connsiteY58" fmla="*/ 153600 h 1157500"/>
              <a:gd name="connsiteX59" fmla="*/ 6714383 w 12192000"/>
              <a:gd name="connsiteY59" fmla="*/ 150425 h 1157500"/>
              <a:gd name="connsiteX60" fmla="*/ 6774793 w 12192000"/>
              <a:gd name="connsiteY60" fmla="*/ 159713 h 1157500"/>
              <a:gd name="connsiteX61" fmla="*/ 6782112 w 12192000"/>
              <a:gd name="connsiteY61" fmla="*/ 155255 h 1157500"/>
              <a:gd name="connsiteX62" fmla="*/ 6822392 w 12192000"/>
              <a:gd name="connsiteY62" fmla="*/ 168588 h 1157500"/>
              <a:gd name="connsiteX63" fmla="*/ 6878958 w 12192000"/>
              <a:gd name="connsiteY63" fmla="*/ 180824 h 1157500"/>
              <a:gd name="connsiteX64" fmla="*/ 6894439 w 12192000"/>
              <a:gd name="connsiteY64" fmla="*/ 177642 h 1157500"/>
              <a:gd name="connsiteX65" fmla="*/ 6963220 w 12192000"/>
              <a:gd name="connsiteY65" fmla="*/ 167304 h 1157500"/>
              <a:gd name="connsiteX66" fmla="*/ 6976706 w 12192000"/>
              <a:gd name="connsiteY66" fmla="*/ 170894 h 1157500"/>
              <a:gd name="connsiteX67" fmla="*/ 6987064 w 12192000"/>
              <a:gd name="connsiteY67" fmla="*/ 160402 h 1157500"/>
              <a:gd name="connsiteX68" fmla="*/ 7030230 w 12192000"/>
              <a:gd name="connsiteY68" fmla="*/ 159715 h 1157500"/>
              <a:gd name="connsiteX69" fmla="*/ 7045014 w 12192000"/>
              <a:gd name="connsiteY69" fmla="*/ 169101 h 1157500"/>
              <a:gd name="connsiteX70" fmla="*/ 7058714 w 12192000"/>
              <a:gd name="connsiteY70" fmla="*/ 175992 h 1157500"/>
              <a:gd name="connsiteX71" fmla="*/ 7060499 w 12192000"/>
              <a:gd name="connsiteY71" fmla="*/ 176063 h 1157500"/>
              <a:gd name="connsiteX72" fmla="*/ 7176563 w 12192000"/>
              <a:gd name="connsiteY72" fmla="*/ 173244 h 1157500"/>
              <a:gd name="connsiteX73" fmla="*/ 7205529 w 12192000"/>
              <a:gd name="connsiteY73" fmla="*/ 181011 h 1157500"/>
              <a:gd name="connsiteX74" fmla="*/ 7310118 w 12192000"/>
              <a:gd name="connsiteY74" fmla="*/ 162605 h 1157500"/>
              <a:gd name="connsiteX75" fmla="*/ 7673859 w 12192000"/>
              <a:gd name="connsiteY75" fmla="*/ 150336 h 1157500"/>
              <a:gd name="connsiteX76" fmla="*/ 7692748 w 12192000"/>
              <a:gd name="connsiteY76" fmla="*/ 161537 h 1157500"/>
              <a:gd name="connsiteX77" fmla="*/ 7756672 w 12192000"/>
              <a:gd name="connsiteY77" fmla="*/ 157372 h 1157500"/>
              <a:gd name="connsiteX78" fmla="*/ 7974189 w 12192000"/>
              <a:gd name="connsiteY78" fmla="*/ 154819 h 1157500"/>
              <a:gd name="connsiteX79" fmla="*/ 8101969 w 12192000"/>
              <a:gd name="connsiteY79" fmla="*/ 144495 h 1157500"/>
              <a:gd name="connsiteX80" fmla="*/ 8106826 w 12192000"/>
              <a:gd name="connsiteY80" fmla="*/ 139853 h 1157500"/>
              <a:gd name="connsiteX81" fmla="*/ 8162058 w 12192000"/>
              <a:gd name="connsiteY81" fmla="*/ 96704 h 1157500"/>
              <a:gd name="connsiteX82" fmla="*/ 8184568 w 12192000"/>
              <a:gd name="connsiteY82" fmla="*/ 93990 h 1157500"/>
              <a:gd name="connsiteX83" fmla="*/ 8228227 w 12192000"/>
              <a:gd name="connsiteY83" fmla="*/ 105972 h 1157500"/>
              <a:gd name="connsiteX84" fmla="*/ 8237963 w 12192000"/>
              <a:gd name="connsiteY84" fmla="*/ 106996 h 1157500"/>
              <a:gd name="connsiteX85" fmla="*/ 8248358 w 12192000"/>
              <a:gd name="connsiteY85" fmla="*/ 106062 h 1157500"/>
              <a:gd name="connsiteX86" fmla="*/ 8249309 w 12192000"/>
              <a:gd name="connsiteY86" fmla="*/ 106698 h 1157500"/>
              <a:gd name="connsiteX87" fmla="*/ 8249997 w 12192000"/>
              <a:gd name="connsiteY87" fmla="*/ 105915 h 1157500"/>
              <a:gd name="connsiteX88" fmla="*/ 8272162 w 12192000"/>
              <a:gd name="connsiteY88" fmla="*/ 103924 h 1157500"/>
              <a:gd name="connsiteX89" fmla="*/ 8292349 w 12192000"/>
              <a:gd name="connsiteY89" fmla="*/ 97480 h 1157500"/>
              <a:gd name="connsiteX90" fmla="*/ 8307239 w 12192000"/>
              <a:gd name="connsiteY90" fmla="*/ 94591 h 1157500"/>
              <a:gd name="connsiteX91" fmla="*/ 8339282 w 12192000"/>
              <a:gd name="connsiteY91" fmla="*/ 108942 h 1157500"/>
              <a:gd name="connsiteX92" fmla="*/ 8346156 w 12192000"/>
              <a:gd name="connsiteY92" fmla="*/ 111227 h 1157500"/>
              <a:gd name="connsiteX93" fmla="*/ 8346467 w 12192000"/>
              <a:gd name="connsiteY93" fmla="*/ 111024 h 1157500"/>
              <a:gd name="connsiteX94" fmla="*/ 8354069 w 12192000"/>
              <a:gd name="connsiteY94" fmla="*/ 112942 h 1157500"/>
              <a:gd name="connsiteX95" fmla="*/ 8358687 w 12192000"/>
              <a:gd name="connsiteY95" fmla="*/ 115393 h 1157500"/>
              <a:gd name="connsiteX96" fmla="*/ 8433385 w 12192000"/>
              <a:gd name="connsiteY96" fmla="*/ 99669 h 1157500"/>
              <a:gd name="connsiteX97" fmla="*/ 8533779 w 12192000"/>
              <a:gd name="connsiteY97" fmla="*/ 98374 h 1157500"/>
              <a:gd name="connsiteX98" fmla="*/ 8632833 w 12192000"/>
              <a:gd name="connsiteY98" fmla="*/ 100532 h 1157500"/>
              <a:gd name="connsiteX99" fmla="*/ 8668523 w 12192000"/>
              <a:gd name="connsiteY99" fmla="*/ 102979 h 1157500"/>
              <a:gd name="connsiteX100" fmla="*/ 8732893 w 12192000"/>
              <a:gd name="connsiteY100" fmla="*/ 99991 h 1157500"/>
              <a:gd name="connsiteX101" fmla="*/ 8764071 w 12192000"/>
              <a:gd name="connsiteY101" fmla="*/ 94587 h 1157500"/>
              <a:gd name="connsiteX102" fmla="*/ 8767004 w 12192000"/>
              <a:gd name="connsiteY102" fmla="*/ 91519 h 1157500"/>
              <a:gd name="connsiteX103" fmla="*/ 8772553 w 12192000"/>
              <a:gd name="connsiteY103" fmla="*/ 90314 h 1157500"/>
              <a:gd name="connsiteX104" fmla="*/ 8787201 w 12192000"/>
              <a:gd name="connsiteY104" fmla="*/ 92033 h 1157500"/>
              <a:gd name="connsiteX105" fmla="*/ 8792624 w 12192000"/>
              <a:gd name="connsiteY105" fmla="*/ 93503 h 1157500"/>
              <a:gd name="connsiteX106" fmla="*/ 8800741 w 12192000"/>
              <a:gd name="connsiteY106" fmla="*/ 93897 h 1157500"/>
              <a:gd name="connsiteX107" fmla="*/ 8800966 w 12192000"/>
              <a:gd name="connsiteY107" fmla="*/ 93645 h 1157500"/>
              <a:gd name="connsiteX108" fmla="*/ 8808513 w 12192000"/>
              <a:gd name="connsiteY108" fmla="*/ 94530 h 1157500"/>
              <a:gd name="connsiteX109" fmla="*/ 8845110 w 12192000"/>
              <a:gd name="connsiteY109" fmla="*/ 102179 h 1157500"/>
              <a:gd name="connsiteX110" fmla="*/ 8917529 w 12192000"/>
              <a:gd name="connsiteY110" fmla="*/ 76373 h 1157500"/>
              <a:gd name="connsiteX111" fmla="*/ 9026654 w 12192000"/>
              <a:gd name="connsiteY111" fmla="*/ 93420 h 1157500"/>
              <a:gd name="connsiteX112" fmla="*/ 9088505 w 12192000"/>
              <a:gd name="connsiteY112" fmla="*/ 113002 h 1157500"/>
              <a:gd name="connsiteX113" fmla="*/ 9203241 w 12192000"/>
              <a:gd name="connsiteY113" fmla="*/ 111713 h 1157500"/>
              <a:gd name="connsiteX114" fmla="*/ 9415584 w 12192000"/>
              <a:gd name="connsiteY114" fmla="*/ 157156 h 1157500"/>
              <a:gd name="connsiteX115" fmla="*/ 9505102 w 12192000"/>
              <a:gd name="connsiteY115" fmla="*/ 141042 h 1157500"/>
              <a:gd name="connsiteX116" fmla="*/ 9643040 w 12192000"/>
              <a:gd name="connsiteY116" fmla="*/ 158233 h 1157500"/>
              <a:gd name="connsiteX117" fmla="*/ 9762999 w 12192000"/>
              <a:gd name="connsiteY117" fmla="*/ 162623 h 1157500"/>
              <a:gd name="connsiteX118" fmla="*/ 9776183 w 12192000"/>
              <a:gd name="connsiteY118" fmla="*/ 162191 h 1157500"/>
              <a:gd name="connsiteX119" fmla="*/ 9780532 w 12192000"/>
              <a:gd name="connsiteY119" fmla="*/ 155823 h 1157500"/>
              <a:gd name="connsiteX120" fmla="*/ 9910588 w 12192000"/>
              <a:gd name="connsiteY120" fmla="*/ 154327 h 1157500"/>
              <a:gd name="connsiteX121" fmla="*/ 9924173 w 12192000"/>
              <a:gd name="connsiteY121" fmla="*/ 158591 h 1157500"/>
              <a:gd name="connsiteX122" fmla="*/ 10010969 w 12192000"/>
              <a:gd name="connsiteY122" fmla="*/ 155802 h 1157500"/>
              <a:gd name="connsiteX123" fmla="*/ 10070699 w 12192000"/>
              <a:gd name="connsiteY123" fmla="*/ 157854 h 1157500"/>
              <a:gd name="connsiteX124" fmla="*/ 10155104 w 12192000"/>
              <a:gd name="connsiteY124" fmla="*/ 151613 h 1157500"/>
              <a:gd name="connsiteX125" fmla="*/ 10250982 w 12192000"/>
              <a:gd name="connsiteY125" fmla="*/ 128642 h 1157500"/>
              <a:gd name="connsiteX126" fmla="*/ 10343301 w 12192000"/>
              <a:gd name="connsiteY126" fmla="*/ 90884 h 1157500"/>
              <a:gd name="connsiteX127" fmla="*/ 10366625 w 12192000"/>
              <a:gd name="connsiteY127" fmla="*/ 79428 h 1157500"/>
              <a:gd name="connsiteX128" fmla="*/ 10433505 w 12192000"/>
              <a:gd name="connsiteY128" fmla="*/ 65000 h 1157500"/>
              <a:gd name="connsiteX129" fmla="*/ 10547510 w 12192000"/>
              <a:gd name="connsiteY129" fmla="*/ 47246 h 1157500"/>
              <a:gd name="connsiteX130" fmla="*/ 10588150 w 12192000"/>
              <a:gd name="connsiteY130" fmla="*/ 32287 h 1157500"/>
              <a:gd name="connsiteX131" fmla="*/ 10589457 w 12192000"/>
              <a:gd name="connsiteY131" fmla="*/ 25296 h 1157500"/>
              <a:gd name="connsiteX132" fmla="*/ 10699976 w 12192000"/>
              <a:gd name="connsiteY132" fmla="*/ 43345 h 1157500"/>
              <a:gd name="connsiteX133" fmla="*/ 10812237 w 12192000"/>
              <a:gd name="connsiteY133" fmla="*/ 46327 h 1157500"/>
              <a:gd name="connsiteX134" fmla="*/ 10869837 w 12192000"/>
              <a:gd name="connsiteY134" fmla="*/ 65795 h 1157500"/>
              <a:gd name="connsiteX135" fmla="*/ 10881770 w 12192000"/>
              <a:gd name="connsiteY135" fmla="*/ 73672 h 1157500"/>
              <a:gd name="connsiteX136" fmla="*/ 10896899 w 12192000"/>
              <a:gd name="connsiteY136" fmla="*/ 70731 h 1157500"/>
              <a:gd name="connsiteX137" fmla="*/ 10901748 w 12192000"/>
              <a:gd name="connsiteY137" fmla="*/ 66352 h 1157500"/>
              <a:gd name="connsiteX138" fmla="*/ 10947419 w 12192000"/>
              <a:gd name="connsiteY138" fmla="*/ 83316 h 1157500"/>
              <a:gd name="connsiteX139" fmla="*/ 10953034 w 12192000"/>
              <a:gd name="connsiteY139" fmla="*/ 84438 h 1157500"/>
              <a:gd name="connsiteX140" fmla="*/ 10992070 w 12192000"/>
              <a:gd name="connsiteY140" fmla="*/ 88841 h 1157500"/>
              <a:gd name="connsiteX141" fmla="*/ 11112372 w 12192000"/>
              <a:gd name="connsiteY141" fmla="*/ 82247 h 1157500"/>
              <a:gd name="connsiteX142" fmla="*/ 11147719 w 12192000"/>
              <a:gd name="connsiteY142" fmla="*/ 80560 h 1157500"/>
              <a:gd name="connsiteX143" fmla="*/ 11172617 w 12192000"/>
              <a:gd name="connsiteY143" fmla="*/ 76265 h 1157500"/>
              <a:gd name="connsiteX144" fmla="*/ 11240397 w 12192000"/>
              <a:gd name="connsiteY144" fmla="*/ 81830 h 1157500"/>
              <a:gd name="connsiteX145" fmla="*/ 11270034 w 12192000"/>
              <a:gd name="connsiteY145" fmla="*/ 91947 h 1157500"/>
              <a:gd name="connsiteX146" fmla="*/ 11293091 w 12192000"/>
              <a:gd name="connsiteY146" fmla="*/ 92042 h 1157500"/>
              <a:gd name="connsiteX147" fmla="*/ 11310949 w 12192000"/>
              <a:gd name="connsiteY147" fmla="*/ 97842 h 1157500"/>
              <a:gd name="connsiteX148" fmla="*/ 11345279 w 12192000"/>
              <a:gd name="connsiteY148" fmla="*/ 95451 h 1157500"/>
              <a:gd name="connsiteX149" fmla="*/ 11354597 w 12192000"/>
              <a:gd name="connsiteY149" fmla="*/ 97953 h 1157500"/>
              <a:gd name="connsiteX150" fmla="*/ 11367725 w 12192000"/>
              <a:gd name="connsiteY150" fmla="*/ 97999 h 1157500"/>
              <a:gd name="connsiteX151" fmla="*/ 11399832 w 12192000"/>
              <a:gd name="connsiteY151" fmla="*/ 110616 h 1157500"/>
              <a:gd name="connsiteX152" fmla="*/ 11487595 w 12192000"/>
              <a:gd name="connsiteY152" fmla="*/ 152322 h 1157500"/>
              <a:gd name="connsiteX153" fmla="*/ 11590850 w 12192000"/>
              <a:gd name="connsiteY153" fmla="*/ 238552 h 1157500"/>
              <a:gd name="connsiteX154" fmla="*/ 11736204 w 12192000"/>
              <a:gd name="connsiteY154" fmla="*/ 277509 h 1157500"/>
              <a:gd name="connsiteX155" fmla="*/ 11760331 w 12192000"/>
              <a:gd name="connsiteY155" fmla="*/ 291936 h 1157500"/>
              <a:gd name="connsiteX156" fmla="*/ 11819139 w 12192000"/>
              <a:gd name="connsiteY156" fmla="*/ 304143 h 1157500"/>
              <a:gd name="connsiteX157" fmla="*/ 11821967 w 12192000"/>
              <a:gd name="connsiteY157" fmla="*/ 305790 h 1157500"/>
              <a:gd name="connsiteX158" fmla="*/ 11847125 w 12192000"/>
              <a:gd name="connsiteY158" fmla="*/ 297401 h 1157500"/>
              <a:gd name="connsiteX159" fmla="*/ 11980134 w 12192000"/>
              <a:gd name="connsiteY159" fmla="*/ 321911 h 1157500"/>
              <a:gd name="connsiteX160" fmla="*/ 12174576 w 12192000"/>
              <a:gd name="connsiteY160" fmla="*/ 376108 h 1157500"/>
              <a:gd name="connsiteX161" fmla="*/ 12192000 w 12192000"/>
              <a:gd name="connsiteY161" fmla="*/ 379233 h 1157500"/>
              <a:gd name="connsiteX162" fmla="*/ 12192000 w 12192000"/>
              <a:gd name="connsiteY162" fmla="*/ 1157500 h 1157500"/>
              <a:gd name="connsiteX163" fmla="*/ 0 w 12192000"/>
              <a:gd name="connsiteY163" fmla="*/ 1157500 h 1157500"/>
              <a:gd name="connsiteX164" fmla="*/ 0 w 12192000"/>
              <a:gd name="connsiteY164" fmla="*/ 483545 h 1157500"/>
              <a:gd name="connsiteX165" fmla="*/ 5331 w 12192000"/>
              <a:gd name="connsiteY165" fmla="*/ 482797 h 1157500"/>
              <a:gd name="connsiteX166" fmla="*/ 39902 w 12192000"/>
              <a:gd name="connsiteY166" fmla="*/ 472284 h 1157500"/>
              <a:gd name="connsiteX167" fmla="*/ 117880 w 12192000"/>
              <a:gd name="connsiteY167" fmla="*/ 420956 h 1157500"/>
              <a:gd name="connsiteX168" fmla="*/ 238140 w 12192000"/>
              <a:gd name="connsiteY168" fmla="*/ 379297 h 1157500"/>
              <a:gd name="connsiteX169" fmla="*/ 249589 w 12192000"/>
              <a:gd name="connsiteY169" fmla="*/ 379517 h 1157500"/>
              <a:gd name="connsiteX170" fmla="*/ 296963 w 12192000"/>
              <a:gd name="connsiteY170" fmla="*/ 356102 h 1157500"/>
              <a:gd name="connsiteX171" fmla="*/ 339235 w 12192000"/>
              <a:gd name="connsiteY171" fmla="*/ 324425 h 1157500"/>
              <a:gd name="connsiteX172" fmla="*/ 447152 w 12192000"/>
              <a:gd name="connsiteY172" fmla="*/ 327423 h 1157500"/>
              <a:gd name="connsiteX173" fmla="*/ 475247 w 12192000"/>
              <a:gd name="connsiteY173" fmla="*/ 336714 h 1157500"/>
              <a:gd name="connsiteX174" fmla="*/ 477967 w 12192000"/>
              <a:gd name="connsiteY174" fmla="*/ 337960 h 1157500"/>
              <a:gd name="connsiteX175" fmla="*/ 703732 w 12192000"/>
              <a:gd name="connsiteY175" fmla="*/ 316599 h 1157500"/>
              <a:gd name="connsiteX176" fmla="*/ 853391 w 12192000"/>
              <a:gd name="connsiteY176" fmla="*/ 303591 h 1157500"/>
              <a:gd name="connsiteX177" fmla="*/ 925332 w 12192000"/>
              <a:gd name="connsiteY177" fmla="*/ 298686 h 1157500"/>
              <a:gd name="connsiteX178" fmla="*/ 941286 w 12192000"/>
              <a:gd name="connsiteY178" fmla="*/ 288932 h 1157500"/>
              <a:gd name="connsiteX179" fmla="*/ 950845 w 12192000"/>
              <a:gd name="connsiteY179" fmla="*/ 286595 h 1157500"/>
              <a:gd name="connsiteX180" fmla="*/ 953292 w 12192000"/>
              <a:gd name="connsiteY180" fmla="*/ 280892 h 1157500"/>
              <a:gd name="connsiteX181" fmla="*/ 967499 w 12192000"/>
              <a:gd name="connsiteY181" fmla="*/ 273760 h 1157500"/>
              <a:gd name="connsiteX182" fmla="*/ 1069267 w 12192000"/>
              <a:gd name="connsiteY182" fmla="*/ 262766 h 1157500"/>
              <a:gd name="connsiteX183" fmla="*/ 1138407 w 12192000"/>
              <a:gd name="connsiteY183" fmla="*/ 246567 h 1157500"/>
              <a:gd name="connsiteX184" fmla="*/ 1164931 w 12192000"/>
              <a:gd name="connsiteY184" fmla="*/ 238622 h 1157500"/>
              <a:gd name="connsiteX185" fmla="*/ 1211622 w 12192000"/>
              <a:gd name="connsiteY185" fmla="*/ 220676 h 1157500"/>
              <a:gd name="connsiteX186" fmla="*/ 1274567 w 12192000"/>
              <a:gd name="connsiteY186" fmla="*/ 203380 h 1157500"/>
              <a:gd name="connsiteX187" fmla="*/ 1325029 w 12192000"/>
              <a:gd name="connsiteY187" fmla="*/ 207937 h 1157500"/>
              <a:gd name="connsiteX188" fmla="*/ 1356805 w 12192000"/>
              <a:gd name="connsiteY188" fmla="*/ 203622 h 1157500"/>
              <a:gd name="connsiteX189" fmla="*/ 1468752 w 12192000"/>
              <a:gd name="connsiteY189" fmla="*/ 214604 h 1157500"/>
              <a:gd name="connsiteX190" fmla="*/ 1650750 w 12192000"/>
              <a:gd name="connsiteY190" fmla="*/ 165090 h 1157500"/>
              <a:gd name="connsiteX191" fmla="*/ 1655056 w 12192000"/>
              <a:gd name="connsiteY191" fmla="*/ 172106 h 1157500"/>
              <a:gd name="connsiteX192" fmla="*/ 1683220 w 12192000"/>
              <a:gd name="connsiteY192" fmla="*/ 169652 h 1157500"/>
              <a:gd name="connsiteX193" fmla="*/ 1685599 w 12192000"/>
              <a:gd name="connsiteY193" fmla="*/ 165388 h 1157500"/>
              <a:gd name="connsiteX194" fmla="*/ 1735783 w 12192000"/>
              <a:gd name="connsiteY194" fmla="*/ 177400 h 1157500"/>
              <a:gd name="connsiteX195" fmla="*/ 1797102 w 12192000"/>
              <a:gd name="connsiteY195" fmla="*/ 182289 h 1157500"/>
              <a:gd name="connsiteX196" fmla="*/ 1845638 w 12192000"/>
              <a:gd name="connsiteY196" fmla="*/ 163774 h 1157500"/>
              <a:gd name="connsiteX197" fmla="*/ 1848980 w 12192000"/>
              <a:gd name="connsiteY197" fmla="*/ 167516 h 1157500"/>
              <a:gd name="connsiteX198" fmla="*/ 1880587 w 12192000"/>
              <a:gd name="connsiteY198" fmla="*/ 165506 h 1157500"/>
              <a:gd name="connsiteX199" fmla="*/ 1995803 w 12192000"/>
              <a:gd name="connsiteY199" fmla="*/ 131847 h 1157500"/>
              <a:gd name="connsiteX200" fmla="*/ 2057448 w 12192000"/>
              <a:gd name="connsiteY200" fmla="*/ 128650 h 1157500"/>
              <a:gd name="connsiteX201" fmla="*/ 2119088 w 12192000"/>
              <a:gd name="connsiteY201" fmla="*/ 113508 h 1157500"/>
              <a:gd name="connsiteX202" fmla="*/ 2138831 w 12192000"/>
              <a:gd name="connsiteY202" fmla="*/ 116194 h 1157500"/>
              <a:gd name="connsiteX203" fmla="*/ 2214259 w 12192000"/>
              <a:gd name="connsiteY203" fmla="*/ 110542 h 1157500"/>
              <a:gd name="connsiteX204" fmla="*/ 2264911 w 12192000"/>
              <a:gd name="connsiteY204" fmla="*/ 101639 h 1157500"/>
              <a:gd name="connsiteX205" fmla="*/ 2454058 w 12192000"/>
              <a:gd name="connsiteY205" fmla="*/ 67266 h 1157500"/>
              <a:gd name="connsiteX206" fmla="*/ 2534188 w 12192000"/>
              <a:gd name="connsiteY206" fmla="*/ 63730 h 1157500"/>
              <a:gd name="connsiteX207" fmla="*/ 2616912 w 12192000"/>
              <a:gd name="connsiteY207" fmla="*/ 44757 h 1157500"/>
              <a:gd name="connsiteX208" fmla="*/ 2698592 w 12192000"/>
              <a:gd name="connsiteY208" fmla="*/ 35873 h 1157500"/>
              <a:gd name="connsiteX209" fmla="*/ 2891953 w 12192000"/>
              <a:gd name="connsiteY209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424912 w 12192000"/>
              <a:gd name="connsiteY51" fmla="*/ 198508 h 1157500"/>
              <a:gd name="connsiteX52" fmla="*/ 6502019 w 12192000"/>
              <a:gd name="connsiteY52" fmla="*/ 192356 h 1157500"/>
              <a:gd name="connsiteX53" fmla="*/ 6518229 w 12192000"/>
              <a:gd name="connsiteY53" fmla="*/ 191407 h 1157500"/>
              <a:gd name="connsiteX54" fmla="*/ 6519089 w 12192000"/>
              <a:gd name="connsiteY54" fmla="*/ 191842 h 1157500"/>
              <a:gd name="connsiteX55" fmla="*/ 6595639 w 12192000"/>
              <a:gd name="connsiteY55" fmla="*/ 168164 h 1157500"/>
              <a:gd name="connsiteX56" fmla="*/ 6692265 w 12192000"/>
              <a:gd name="connsiteY56" fmla="*/ 164829 h 1157500"/>
              <a:gd name="connsiteX57" fmla="*/ 6697219 w 12192000"/>
              <a:gd name="connsiteY57" fmla="*/ 165301 h 1157500"/>
              <a:gd name="connsiteX58" fmla="*/ 6713656 w 12192000"/>
              <a:gd name="connsiteY58" fmla="*/ 153600 h 1157500"/>
              <a:gd name="connsiteX59" fmla="*/ 6714383 w 12192000"/>
              <a:gd name="connsiteY59" fmla="*/ 150425 h 1157500"/>
              <a:gd name="connsiteX60" fmla="*/ 6774793 w 12192000"/>
              <a:gd name="connsiteY60" fmla="*/ 159713 h 1157500"/>
              <a:gd name="connsiteX61" fmla="*/ 6782112 w 12192000"/>
              <a:gd name="connsiteY61" fmla="*/ 155255 h 1157500"/>
              <a:gd name="connsiteX62" fmla="*/ 6822392 w 12192000"/>
              <a:gd name="connsiteY62" fmla="*/ 168588 h 1157500"/>
              <a:gd name="connsiteX63" fmla="*/ 6878958 w 12192000"/>
              <a:gd name="connsiteY63" fmla="*/ 180824 h 1157500"/>
              <a:gd name="connsiteX64" fmla="*/ 6894439 w 12192000"/>
              <a:gd name="connsiteY64" fmla="*/ 177642 h 1157500"/>
              <a:gd name="connsiteX65" fmla="*/ 6963220 w 12192000"/>
              <a:gd name="connsiteY65" fmla="*/ 167304 h 1157500"/>
              <a:gd name="connsiteX66" fmla="*/ 6976706 w 12192000"/>
              <a:gd name="connsiteY66" fmla="*/ 170894 h 1157500"/>
              <a:gd name="connsiteX67" fmla="*/ 6987064 w 12192000"/>
              <a:gd name="connsiteY67" fmla="*/ 160402 h 1157500"/>
              <a:gd name="connsiteX68" fmla="*/ 7030230 w 12192000"/>
              <a:gd name="connsiteY68" fmla="*/ 159715 h 1157500"/>
              <a:gd name="connsiteX69" fmla="*/ 7058714 w 12192000"/>
              <a:gd name="connsiteY69" fmla="*/ 175992 h 1157500"/>
              <a:gd name="connsiteX70" fmla="*/ 7060499 w 12192000"/>
              <a:gd name="connsiteY70" fmla="*/ 176063 h 1157500"/>
              <a:gd name="connsiteX71" fmla="*/ 7176563 w 12192000"/>
              <a:gd name="connsiteY71" fmla="*/ 173244 h 1157500"/>
              <a:gd name="connsiteX72" fmla="*/ 7205529 w 12192000"/>
              <a:gd name="connsiteY72" fmla="*/ 181011 h 1157500"/>
              <a:gd name="connsiteX73" fmla="*/ 7310118 w 12192000"/>
              <a:gd name="connsiteY73" fmla="*/ 162605 h 1157500"/>
              <a:gd name="connsiteX74" fmla="*/ 7673859 w 12192000"/>
              <a:gd name="connsiteY74" fmla="*/ 150336 h 1157500"/>
              <a:gd name="connsiteX75" fmla="*/ 7692748 w 12192000"/>
              <a:gd name="connsiteY75" fmla="*/ 161537 h 1157500"/>
              <a:gd name="connsiteX76" fmla="*/ 7756672 w 12192000"/>
              <a:gd name="connsiteY76" fmla="*/ 157372 h 1157500"/>
              <a:gd name="connsiteX77" fmla="*/ 7974189 w 12192000"/>
              <a:gd name="connsiteY77" fmla="*/ 154819 h 1157500"/>
              <a:gd name="connsiteX78" fmla="*/ 8101969 w 12192000"/>
              <a:gd name="connsiteY78" fmla="*/ 144495 h 1157500"/>
              <a:gd name="connsiteX79" fmla="*/ 8106826 w 12192000"/>
              <a:gd name="connsiteY79" fmla="*/ 139853 h 1157500"/>
              <a:gd name="connsiteX80" fmla="*/ 8162058 w 12192000"/>
              <a:gd name="connsiteY80" fmla="*/ 96704 h 1157500"/>
              <a:gd name="connsiteX81" fmla="*/ 8184568 w 12192000"/>
              <a:gd name="connsiteY81" fmla="*/ 93990 h 1157500"/>
              <a:gd name="connsiteX82" fmla="*/ 8228227 w 12192000"/>
              <a:gd name="connsiteY82" fmla="*/ 105972 h 1157500"/>
              <a:gd name="connsiteX83" fmla="*/ 8237963 w 12192000"/>
              <a:gd name="connsiteY83" fmla="*/ 106996 h 1157500"/>
              <a:gd name="connsiteX84" fmla="*/ 8248358 w 12192000"/>
              <a:gd name="connsiteY84" fmla="*/ 106062 h 1157500"/>
              <a:gd name="connsiteX85" fmla="*/ 8249309 w 12192000"/>
              <a:gd name="connsiteY85" fmla="*/ 106698 h 1157500"/>
              <a:gd name="connsiteX86" fmla="*/ 8249997 w 12192000"/>
              <a:gd name="connsiteY86" fmla="*/ 105915 h 1157500"/>
              <a:gd name="connsiteX87" fmla="*/ 8272162 w 12192000"/>
              <a:gd name="connsiteY87" fmla="*/ 103924 h 1157500"/>
              <a:gd name="connsiteX88" fmla="*/ 8292349 w 12192000"/>
              <a:gd name="connsiteY88" fmla="*/ 97480 h 1157500"/>
              <a:gd name="connsiteX89" fmla="*/ 8307239 w 12192000"/>
              <a:gd name="connsiteY89" fmla="*/ 94591 h 1157500"/>
              <a:gd name="connsiteX90" fmla="*/ 8339282 w 12192000"/>
              <a:gd name="connsiteY90" fmla="*/ 108942 h 1157500"/>
              <a:gd name="connsiteX91" fmla="*/ 8346156 w 12192000"/>
              <a:gd name="connsiteY91" fmla="*/ 111227 h 1157500"/>
              <a:gd name="connsiteX92" fmla="*/ 8346467 w 12192000"/>
              <a:gd name="connsiteY92" fmla="*/ 111024 h 1157500"/>
              <a:gd name="connsiteX93" fmla="*/ 8354069 w 12192000"/>
              <a:gd name="connsiteY93" fmla="*/ 112942 h 1157500"/>
              <a:gd name="connsiteX94" fmla="*/ 8358687 w 12192000"/>
              <a:gd name="connsiteY94" fmla="*/ 115393 h 1157500"/>
              <a:gd name="connsiteX95" fmla="*/ 8433385 w 12192000"/>
              <a:gd name="connsiteY95" fmla="*/ 99669 h 1157500"/>
              <a:gd name="connsiteX96" fmla="*/ 8533779 w 12192000"/>
              <a:gd name="connsiteY96" fmla="*/ 98374 h 1157500"/>
              <a:gd name="connsiteX97" fmla="*/ 8632833 w 12192000"/>
              <a:gd name="connsiteY97" fmla="*/ 100532 h 1157500"/>
              <a:gd name="connsiteX98" fmla="*/ 8668523 w 12192000"/>
              <a:gd name="connsiteY98" fmla="*/ 102979 h 1157500"/>
              <a:gd name="connsiteX99" fmla="*/ 8732893 w 12192000"/>
              <a:gd name="connsiteY99" fmla="*/ 99991 h 1157500"/>
              <a:gd name="connsiteX100" fmla="*/ 8764071 w 12192000"/>
              <a:gd name="connsiteY100" fmla="*/ 94587 h 1157500"/>
              <a:gd name="connsiteX101" fmla="*/ 8767004 w 12192000"/>
              <a:gd name="connsiteY101" fmla="*/ 91519 h 1157500"/>
              <a:gd name="connsiteX102" fmla="*/ 8772553 w 12192000"/>
              <a:gd name="connsiteY102" fmla="*/ 90314 h 1157500"/>
              <a:gd name="connsiteX103" fmla="*/ 8787201 w 12192000"/>
              <a:gd name="connsiteY103" fmla="*/ 92033 h 1157500"/>
              <a:gd name="connsiteX104" fmla="*/ 8792624 w 12192000"/>
              <a:gd name="connsiteY104" fmla="*/ 93503 h 1157500"/>
              <a:gd name="connsiteX105" fmla="*/ 8800741 w 12192000"/>
              <a:gd name="connsiteY105" fmla="*/ 93897 h 1157500"/>
              <a:gd name="connsiteX106" fmla="*/ 8800966 w 12192000"/>
              <a:gd name="connsiteY106" fmla="*/ 93645 h 1157500"/>
              <a:gd name="connsiteX107" fmla="*/ 8808513 w 12192000"/>
              <a:gd name="connsiteY107" fmla="*/ 94530 h 1157500"/>
              <a:gd name="connsiteX108" fmla="*/ 8845110 w 12192000"/>
              <a:gd name="connsiteY108" fmla="*/ 102179 h 1157500"/>
              <a:gd name="connsiteX109" fmla="*/ 8917529 w 12192000"/>
              <a:gd name="connsiteY109" fmla="*/ 76373 h 1157500"/>
              <a:gd name="connsiteX110" fmla="*/ 9026654 w 12192000"/>
              <a:gd name="connsiteY110" fmla="*/ 93420 h 1157500"/>
              <a:gd name="connsiteX111" fmla="*/ 9088505 w 12192000"/>
              <a:gd name="connsiteY111" fmla="*/ 113002 h 1157500"/>
              <a:gd name="connsiteX112" fmla="*/ 9203241 w 12192000"/>
              <a:gd name="connsiteY112" fmla="*/ 111713 h 1157500"/>
              <a:gd name="connsiteX113" fmla="*/ 9415584 w 12192000"/>
              <a:gd name="connsiteY113" fmla="*/ 157156 h 1157500"/>
              <a:gd name="connsiteX114" fmla="*/ 9505102 w 12192000"/>
              <a:gd name="connsiteY114" fmla="*/ 141042 h 1157500"/>
              <a:gd name="connsiteX115" fmla="*/ 9643040 w 12192000"/>
              <a:gd name="connsiteY115" fmla="*/ 158233 h 1157500"/>
              <a:gd name="connsiteX116" fmla="*/ 9762999 w 12192000"/>
              <a:gd name="connsiteY116" fmla="*/ 162623 h 1157500"/>
              <a:gd name="connsiteX117" fmla="*/ 9776183 w 12192000"/>
              <a:gd name="connsiteY117" fmla="*/ 162191 h 1157500"/>
              <a:gd name="connsiteX118" fmla="*/ 9780532 w 12192000"/>
              <a:gd name="connsiteY118" fmla="*/ 155823 h 1157500"/>
              <a:gd name="connsiteX119" fmla="*/ 9910588 w 12192000"/>
              <a:gd name="connsiteY119" fmla="*/ 154327 h 1157500"/>
              <a:gd name="connsiteX120" fmla="*/ 9924173 w 12192000"/>
              <a:gd name="connsiteY120" fmla="*/ 158591 h 1157500"/>
              <a:gd name="connsiteX121" fmla="*/ 10010969 w 12192000"/>
              <a:gd name="connsiteY121" fmla="*/ 155802 h 1157500"/>
              <a:gd name="connsiteX122" fmla="*/ 10070699 w 12192000"/>
              <a:gd name="connsiteY122" fmla="*/ 157854 h 1157500"/>
              <a:gd name="connsiteX123" fmla="*/ 10155104 w 12192000"/>
              <a:gd name="connsiteY123" fmla="*/ 151613 h 1157500"/>
              <a:gd name="connsiteX124" fmla="*/ 10250982 w 12192000"/>
              <a:gd name="connsiteY124" fmla="*/ 128642 h 1157500"/>
              <a:gd name="connsiteX125" fmla="*/ 10343301 w 12192000"/>
              <a:gd name="connsiteY125" fmla="*/ 90884 h 1157500"/>
              <a:gd name="connsiteX126" fmla="*/ 10366625 w 12192000"/>
              <a:gd name="connsiteY126" fmla="*/ 79428 h 1157500"/>
              <a:gd name="connsiteX127" fmla="*/ 10433505 w 12192000"/>
              <a:gd name="connsiteY127" fmla="*/ 65000 h 1157500"/>
              <a:gd name="connsiteX128" fmla="*/ 10547510 w 12192000"/>
              <a:gd name="connsiteY128" fmla="*/ 47246 h 1157500"/>
              <a:gd name="connsiteX129" fmla="*/ 10588150 w 12192000"/>
              <a:gd name="connsiteY129" fmla="*/ 32287 h 1157500"/>
              <a:gd name="connsiteX130" fmla="*/ 10589457 w 12192000"/>
              <a:gd name="connsiteY130" fmla="*/ 25296 h 1157500"/>
              <a:gd name="connsiteX131" fmla="*/ 10699976 w 12192000"/>
              <a:gd name="connsiteY131" fmla="*/ 43345 h 1157500"/>
              <a:gd name="connsiteX132" fmla="*/ 10812237 w 12192000"/>
              <a:gd name="connsiteY132" fmla="*/ 46327 h 1157500"/>
              <a:gd name="connsiteX133" fmla="*/ 10869837 w 12192000"/>
              <a:gd name="connsiteY133" fmla="*/ 65795 h 1157500"/>
              <a:gd name="connsiteX134" fmla="*/ 10881770 w 12192000"/>
              <a:gd name="connsiteY134" fmla="*/ 73672 h 1157500"/>
              <a:gd name="connsiteX135" fmla="*/ 10896899 w 12192000"/>
              <a:gd name="connsiteY135" fmla="*/ 70731 h 1157500"/>
              <a:gd name="connsiteX136" fmla="*/ 10901748 w 12192000"/>
              <a:gd name="connsiteY136" fmla="*/ 66352 h 1157500"/>
              <a:gd name="connsiteX137" fmla="*/ 10947419 w 12192000"/>
              <a:gd name="connsiteY137" fmla="*/ 83316 h 1157500"/>
              <a:gd name="connsiteX138" fmla="*/ 10953034 w 12192000"/>
              <a:gd name="connsiteY138" fmla="*/ 84438 h 1157500"/>
              <a:gd name="connsiteX139" fmla="*/ 10992070 w 12192000"/>
              <a:gd name="connsiteY139" fmla="*/ 88841 h 1157500"/>
              <a:gd name="connsiteX140" fmla="*/ 11112372 w 12192000"/>
              <a:gd name="connsiteY140" fmla="*/ 82247 h 1157500"/>
              <a:gd name="connsiteX141" fmla="*/ 11147719 w 12192000"/>
              <a:gd name="connsiteY141" fmla="*/ 80560 h 1157500"/>
              <a:gd name="connsiteX142" fmla="*/ 11172617 w 12192000"/>
              <a:gd name="connsiteY142" fmla="*/ 76265 h 1157500"/>
              <a:gd name="connsiteX143" fmla="*/ 11240397 w 12192000"/>
              <a:gd name="connsiteY143" fmla="*/ 81830 h 1157500"/>
              <a:gd name="connsiteX144" fmla="*/ 11270034 w 12192000"/>
              <a:gd name="connsiteY144" fmla="*/ 91947 h 1157500"/>
              <a:gd name="connsiteX145" fmla="*/ 11293091 w 12192000"/>
              <a:gd name="connsiteY145" fmla="*/ 92042 h 1157500"/>
              <a:gd name="connsiteX146" fmla="*/ 11310949 w 12192000"/>
              <a:gd name="connsiteY146" fmla="*/ 97842 h 1157500"/>
              <a:gd name="connsiteX147" fmla="*/ 11345279 w 12192000"/>
              <a:gd name="connsiteY147" fmla="*/ 95451 h 1157500"/>
              <a:gd name="connsiteX148" fmla="*/ 11354597 w 12192000"/>
              <a:gd name="connsiteY148" fmla="*/ 97953 h 1157500"/>
              <a:gd name="connsiteX149" fmla="*/ 11367725 w 12192000"/>
              <a:gd name="connsiteY149" fmla="*/ 97999 h 1157500"/>
              <a:gd name="connsiteX150" fmla="*/ 11399832 w 12192000"/>
              <a:gd name="connsiteY150" fmla="*/ 110616 h 1157500"/>
              <a:gd name="connsiteX151" fmla="*/ 11487595 w 12192000"/>
              <a:gd name="connsiteY151" fmla="*/ 152322 h 1157500"/>
              <a:gd name="connsiteX152" fmla="*/ 11590850 w 12192000"/>
              <a:gd name="connsiteY152" fmla="*/ 238552 h 1157500"/>
              <a:gd name="connsiteX153" fmla="*/ 11736204 w 12192000"/>
              <a:gd name="connsiteY153" fmla="*/ 277509 h 1157500"/>
              <a:gd name="connsiteX154" fmla="*/ 11760331 w 12192000"/>
              <a:gd name="connsiteY154" fmla="*/ 291936 h 1157500"/>
              <a:gd name="connsiteX155" fmla="*/ 11819139 w 12192000"/>
              <a:gd name="connsiteY155" fmla="*/ 304143 h 1157500"/>
              <a:gd name="connsiteX156" fmla="*/ 11821967 w 12192000"/>
              <a:gd name="connsiteY156" fmla="*/ 305790 h 1157500"/>
              <a:gd name="connsiteX157" fmla="*/ 11847125 w 12192000"/>
              <a:gd name="connsiteY157" fmla="*/ 297401 h 1157500"/>
              <a:gd name="connsiteX158" fmla="*/ 11980134 w 12192000"/>
              <a:gd name="connsiteY158" fmla="*/ 321911 h 1157500"/>
              <a:gd name="connsiteX159" fmla="*/ 12174576 w 12192000"/>
              <a:gd name="connsiteY159" fmla="*/ 376108 h 1157500"/>
              <a:gd name="connsiteX160" fmla="*/ 12192000 w 12192000"/>
              <a:gd name="connsiteY160" fmla="*/ 379233 h 1157500"/>
              <a:gd name="connsiteX161" fmla="*/ 12192000 w 12192000"/>
              <a:gd name="connsiteY161" fmla="*/ 1157500 h 1157500"/>
              <a:gd name="connsiteX162" fmla="*/ 0 w 12192000"/>
              <a:gd name="connsiteY162" fmla="*/ 1157500 h 1157500"/>
              <a:gd name="connsiteX163" fmla="*/ 0 w 12192000"/>
              <a:gd name="connsiteY163" fmla="*/ 483545 h 1157500"/>
              <a:gd name="connsiteX164" fmla="*/ 5331 w 12192000"/>
              <a:gd name="connsiteY164" fmla="*/ 482797 h 1157500"/>
              <a:gd name="connsiteX165" fmla="*/ 39902 w 12192000"/>
              <a:gd name="connsiteY165" fmla="*/ 472284 h 1157500"/>
              <a:gd name="connsiteX166" fmla="*/ 117880 w 12192000"/>
              <a:gd name="connsiteY166" fmla="*/ 420956 h 1157500"/>
              <a:gd name="connsiteX167" fmla="*/ 238140 w 12192000"/>
              <a:gd name="connsiteY167" fmla="*/ 379297 h 1157500"/>
              <a:gd name="connsiteX168" fmla="*/ 249589 w 12192000"/>
              <a:gd name="connsiteY168" fmla="*/ 379517 h 1157500"/>
              <a:gd name="connsiteX169" fmla="*/ 296963 w 12192000"/>
              <a:gd name="connsiteY169" fmla="*/ 356102 h 1157500"/>
              <a:gd name="connsiteX170" fmla="*/ 339235 w 12192000"/>
              <a:gd name="connsiteY170" fmla="*/ 324425 h 1157500"/>
              <a:gd name="connsiteX171" fmla="*/ 447152 w 12192000"/>
              <a:gd name="connsiteY171" fmla="*/ 327423 h 1157500"/>
              <a:gd name="connsiteX172" fmla="*/ 475247 w 12192000"/>
              <a:gd name="connsiteY172" fmla="*/ 336714 h 1157500"/>
              <a:gd name="connsiteX173" fmla="*/ 477967 w 12192000"/>
              <a:gd name="connsiteY173" fmla="*/ 337960 h 1157500"/>
              <a:gd name="connsiteX174" fmla="*/ 703732 w 12192000"/>
              <a:gd name="connsiteY174" fmla="*/ 316599 h 1157500"/>
              <a:gd name="connsiteX175" fmla="*/ 853391 w 12192000"/>
              <a:gd name="connsiteY175" fmla="*/ 303591 h 1157500"/>
              <a:gd name="connsiteX176" fmla="*/ 925332 w 12192000"/>
              <a:gd name="connsiteY176" fmla="*/ 298686 h 1157500"/>
              <a:gd name="connsiteX177" fmla="*/ 941286 w 12192000"/>
              <a:gd name="connsiteY177" fmla="*/ 288932 h 1157500"/>
              <a:gd name="connsiteX178" fmla="*/ 950845 w 12192000"/>
              <a:gd name="connsiteY178" fmla="*/ 286595 h 1157500"/>
              <a:gd name="connsiteX179" fmla="*/ 953292 w 12192000"/>
              <a:gd name="connsiteY179" fmla="*/ 280892 h 1157500"/>
              <a:gd name="connsiteX180" fmla="*/ 967499 w 12192000"/>
              <a:gd name="connsiteY180" fmla="*/ 273760 h 1157500"/>
              <a:gd name="connsiteX181" fmla="*/ 1069267 w 12192000"/>
              <a:gd name="connsiteY181" fmla="*/ 262766 h 1157500"/>
              <a:gd name="connsiteX182" fmla="*/ 1138407 w 12192000"/>
              <a:gd name="connsiteY182" fmla="*/ 246567 h 1157500"/>
              <a:gd name="connsiteX183" fmla="*/ 1164931 w 12192000"/>
              <a:gd name="connsiteY183" fmla="*/ 238622 h 1157500"/>
              <a:gd name="connsiteX184" fmla="*/ 1211622 w 12192000"/>
              <a:gd name="connsiteY184" fmla="*/ 220676 h 1157500"/>
              <a:gd name="connsiteX185" fmla="*/ 1274567 w 12192000"/>
              <a:gd name="connsiteY185" fmla="*/ 203380 h 1157500"/>
              <a:gd name="connsiteX186" fmla="*/ 1325029 w 12192000"/>
              <a:gd name="connsiteY186" fmla="*/ 207937 h 1157500"/>
              <a:gd name="connsiteX187" fmla="*/ 1356805 w 12192000"/>
              <a:gd name="connsiteY187" fmla="*/ 203622 h 1157500"/>
              <a:gd name="connsiteX188" fmla="*/ 1468752 w 12192000"/>
              <a:gd name="connsiteY188" fmla="*/ 214604 h 1157500"/>
              <a:gd name="connsiteX189" fmla="*/ 1650750 w 12192000"/>
              <a:gd name="connsiteY189" fmla="*/ 165090 h 1157500"/>
              <a:gd name="connsiteX190" fmla="*/ 1655056 w 12192000"/>
              <a:gd name="connsiteY190" fmla="*/ 172106 h 1157500"/>
              <a:gd name="connsiteX191" fmla="*/ 1683220 w 12192000"/>
              <a:gd name="connsiteY191" fmla="*/ 169652 h 1157500"/>
              <a:gd name="connsiteX192" fmla="*/ 1685599 w 12192000"/>
              <a:gd name="connsiteY192" fmla="*/ 165388 h 1157500"/>
              <a:gd name="connsiteX193" fmla="*/ 1735783 w 12192000"/>
              <a:gd name="connsiteY193" fmla="*/ 177400 h 1157500"/>
              <a:gd name="connsiteX194" fmla="*/ 1797102 w 12192000"/>
              <a:gd name="connsiteY194" fmla="*/ 182289 h 1157500"/>
              <a:gd name="connsiteX195" fmla="*/ 1845638 w 12192000"/>
              <a:gd name="connsiteY195" fmla="*/ 163774 h 1157500"/>
              <a:gd name="connsiteX196" fmla="*/ 1848980 w 12192000"/>
              <a:gd name="connsiteY196" fmla="*/ 167516 h 1157500"/>
              <a:gd name="connsiteX197" fmla="*/ 1880587 w 12192000"/>
              <a:gd name="connsiteY197" fmla="*/ 165506 h 1157500"/>
              <a:gd name="connsiteX198" fmla="*/ 1995803 w 12192000"/>
              <a:gd name="connsiteY198" fmla="*/ 131847 h 1157500"/>
              <a:gd name="connsiteX199" fmla="*/ 2057448 w 12192000"/>
              <a:gd name="connsiteY199" fmla="*/ 128650 h 1157500"/>
              <a:gd name="connsiteX200" fmla="*/ 2119088 w 12192000"/>
              <a:gd name="connsiteY200" fmla="*/ 113508 h 1157500"/>
              <a:gd name="connsiteX201" fmla="*/ 2138831 w 12192000"/>
              <a:gd name="connsiteY201" fmla="*/ 116194 h 1157500"/>
              <a:gd name="connsiteX202" fmla="*/ 2214259 w 12192000"/>
              <a:gd name="connsiteY202" fmla="*/ 110542 h 1157500"/>
              <a:gd name="connsiteX203" fmla="*/ 2264911 w 12192000"/>
              <a:gd name="connsiteY203" fmla="*/ 101639 h 1157500"/>
              <a:gd name="connsiteX204" fmla="*/ 2454058 w 12192000"/>
              <a:gd name="connsiteY204" fmla="*/ 67266 h 1157500"/>
              <a:gd name="connsiteX205" fmla="*/ 2534188 w 12192000"/>
              <a:gd name="connsiteY205" fmla="*/ 63730 h 1157500"/>
              <a:gd name="connsiteX206" fmla="*/ 2616912 w 12192000"/>
              <a:gd name="connsiteY206" fmla="*/ 44757 h 1157500"/>
              <a:gd name="connsiteX207" fmla="*/ 2698592 w 12192000"/>
              <a:gd name="connsiteY207" fmla="*/ 35873 h 1157500"/>
              <a:gd name="connsiteX208" fmla="*/ 2891953 w 12192000"/>
              <a:gd name="connsiteY208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424912 w 12192000"/>
              <a:gd name="connsiteY51" fmla="*/ 198508 h 1157500"/>
              <a:gd name="connsiteX52" fmla="*/ 6502019 w 12192000"/>
              <a:gd name="connsiteY52" fmla="*/ 192356 h 1157500"/>
              <a:gd name="connsiteX53" fmla="*/ 6518229 w 12192000"/>
              <a:gd name="connsiteY53" fmla="*/ 191407 h 1157500"/>
              <a:gd name="connsiteX54" fmla="*/ 6519089 w 12192000"/>
              <a:gd name="connsiteY54" fmla="*/ 191842 h 1157500"/>
              <a:gd name="connsiteX55" fmla="*/ 6595639 w 12192000"/>
              <a:gd name="connsiteY55" fmla="*/ 168164 h 1157500"/>
              <a:gd name="connsiteX56" fmla="*/ 6692265 w 12192000"/>
              <a:gd name="connsiteY56" fmla="*/ 164829 h 1157500"/>
              <a:gd name="connsiteX57" fmla="*/ 6697219 w 12192000"/>
              <a:gd name="connsiteY57" fmla="*/ 165301 h 1157500"/>
              <a:gd name="connsiteX58" fmla="*/ 6713656 w 12192000"/>
              <a:gd name="connsiteY58" fmla="*/ 153600 h 1157500"/>
              <a:gd name="connsiteX59" fmla="*/ 6714383 w 12192000"/>
              <a:gd name="connsiteY59" fmla="*/ 150425 h 1157500"/>
              <a:gd name="connsiteX60" fmla="*/ 6774793 w 12192000"/>
              <a:gd name="connsiteY60" fmla="*/ 159713 h 1157500"/>
              <a:gd name="connsiteX61" fmla="*/ 6782112 w 12192000"/>
              <a:gd name="connsiteY61" fmla="*/ 155255 h 1157500"/>
              <a:gd name="connsiteX62" fmla="*/ 6822392 w 12192000"/>
              <a:gd name="connsiteY62" fmla="*/ 168588 h 1157500"/>
              <a:gd name="connsiteX63" fmla="*/ 6878958 w 12192000"/>
              <a:gd name="connsiteY63" fmla="*/ 180824 h 1157500"/>
              <a:gd name="connsiteX64" fmla="*/ 6894439 w 12192000"/>
              <a:gd name="connsiteY64" fmla="*/ 177642 h 1157500"/>
              <a:gd name="connsiteX65" fmla="*/ 6963220 w 12192000"/>
              <a:gd name="connsiteY65" fmla="*/ 167304 h 1157500"/>
              <a:gd name="connsiteX66" fmla="*/ 6976706 w 12192000"/>
              <a:gd name="connsiteY66" fmla="*/ 170894 h 1157500"/>
              <a:gd name="connsiteX67" fmla="*/ 6987064 w 12192000"/>
              <a:gd name="connsiteY67" fmla="*/ 160402 h 1157500"/>
              <a:gd name="connsiteX68" fmla="*/ 7058714 w 12192000"/>
              <a:gd name="connsiteY68" fmla="*/ 175992 h 1157500"/>
              <a:gd name="connsiteX69" fmla="*/ 7060499 w 12192000"/>
              <a:gd name="connsiteY69" fmla="*/ 176063 h 1157500"/>
              <a:gd name="connsiteX70" fmla="*/ 7176563 w 12192000"/>
              <a:gd name="connsiteY70" fmla="*/ 173244 h 1157500"/>
              <a:gd name="connsiteX71" fmla="*/ 7205529 w 12192000"/>
              <a:gd name="connsiteY71" fmla="*/ 181011 h 1157500"/>
              <a:gd name="connsiteX72" fmla="*/ 7310118 w 12192000"/>
              <a:gd name="connsiteY72" fmla="*/ 162605 h 1157500"/>
              <a:gd name="connsiteX73" fmla="*/ 7673859 w 12192000"/>
              <a:gd name="connsiteY73" fmla="*/ 150336 h 1157500"/>
              <a:gd name="connsiteX74" fmla="*/ 7692748 w 12192000"/>
              <a:gd name="connsiteY74" fmla="*/ 161537 h 1157500"/>
              <a:gd name="connsiteX75" fmla="*/ 7756672 w 12192000"/>
              <a:gd name="connsiteY75" fmla="*/ 157372 h 1157500"/>
              <a:gd name="connsiteX76" fmla="*/ 7974189 w 12192000"/>
              <a:gd name="connsiteY76" fmla="*/ 154819 h 1157500"/>
              <a:gd name="connsiteX77" fmla="*/ 8101969 w 12192000"/>
              <a:gd name="connsiteY77" fmla="*/ 144495 h 1157500"/>
              <a:gd name="connsiteX78" fmla="*/ 8106826 w 12192000"/>
              <a:gd name="connsiteY78" fmla="*/ 139853 h 1157500"/>
              <a:gd name="connsiteX79" fmla="*/ 8162058 w 12192000"/>
              <a:gd name="connsiteY79" fmla="*/ 96704 h 1157500"/>
              <a:gd name="connsiteX80" fmla="*/ 8184568 w 12192000"/>
              <a:gd name="connsiteY80" fmla="*/ 93990 h 1157500"/>
              <a:gd name="connsiteX81" fmla="*/ 8228227 w 12192000"/>
              <a:gd name="connsiteY81" fmla="*/ 105972 h 1157500"/>
              <a:gd name="connsiteX82" fmla="*/ 8237963 w 12192000"/>
              <a:gd name="connsiteY82" fmla="*/ 106996 h 1157500"/>
              <a:gd name="connsiteX83" fmla="*/ 8248358 w 12192000"/>
              <a:gd name="connsiteY83" fmla="*/ 106062 h 1157500"/>
              <a:gd name="connsiteX84" fmla="*/ 8249309 w 12192000"/>
              <a:gd name="connsiteY84" fmla="*/ 106698 h 1157500"/>
              <a:gd name="connsiteX85" fmla="*/ 8249997 w 12192000"/>
              <a:gd name="connsiteY85" fmla="*/ 105915 h 1157500"/>
              <a:gd name="connsiteX86" fmla="*/ 8272162 w 12192000"/>
              <a:gd name="connsiteY86" fmla="*/ 103924 h 1157500"/>
              <a:gd name="connsiteX87" fmla="*/ 8292349 w 12192000"/>
              <a:gd name="connsiteY87" fmla="*/ 97480 h 1157500"/>
              <a:gd name="connsiteX88" fmla="*/ 8307239 w 12192000"/>
              <a:gd name="connsiteY88" fmla="*/ 94591 h 1157500"/>
              <a:gd name="connsiteX89" fmla="*/ 8339282 w 12192000"/>
              <a:gd name="connsiteY89" fmla="*/ 108942 h 1157500"/>
              <a:gd name="connsiteX90" fmla="*/ 8346156 w 12192000"/>
              <a:gd name="connsiteY90" fmla="*/ 111227 h 1157500"/>
              <a:gd name="connsiteX91" fmla="*/ 8346467 w 12192000"/>
              <a:gd name="connsiteY91" fmla="*/ 111024 h 1157500"/>
              <a:gd name="connsiteX92" fmla="*/ 8354069 w 12192000"/>
              <a:gd name="connsiteY92" fmla="*/ 112942 h 1157500"/>
              <a:gd name="connsiteX93" fmla="*/ 8358687 w 12192000"/>
              <a:gd name="connsiteY93" fmla="*/ 115393 h 1157500"/>
              <a:gd name="connsiteX94" fmla="*/ 8433385 w 12192000"/>
              <a:gd name="connsiteY94" fmla="*/ 99669 h 1157500"/>
              <a:gd name="connsiteX95" fmla="*/ 8533779 w 12192000"/>
              <a:gd name="connsiteY95" fmla="*/ 98374 h 1157500"/>
              <a:gd name="connsiteX96" fmla="*/ 8632833 w 12192000"/>
              <a:gd name="connsiteY96" fmla="*/ 100532 h 1157500"/>
              <a:gd name="connsiteX97" fmla="*/ 8668523 w 12192000"/>
              <a:gd name="connsiteY97" fmla="*/ 102979 h 1157500"/>
              <a:gd name="connsiteX98" fmla="*/ 8732893 w 12192000"/>
              <a:gd name="connsiteY98" fmla="*/ 99991 h 1157500"/>
              <a:gd name="connsiteX99" fmla="*/ 8764071 w 12192000"/>
              <a:gd name="connsiteY99" fmla="*/ 94587 h 1157500"/>
              <a:gd name="connsiteX100" fmla="*/ 8767004 w 12192000"/>
              <a:gd name="connsiteY100" fmla="*/ 91519 h 1157500"/>
              <a:gd name="connsiteX101" fmla="*/ 8772553 w 12192000"/>
              <a:gd name="connsiteY101" fmla="*/ 90314 h 1157500"/>
              <a:gd name="connsiteX102" fmla="*/ 8787201 w 12192000"/>
              <a:gd name="connsiteY102" fmla="*/ 92033 h 1157500"/>
              <a:gd name="connsiteX103" fmla="*/ 8792624 w 12192000"/>
              <a:gd name="connsiteY103" fmla="*/ 93503 h 1157500"/>
              <a:gd name="connsiteX104" fmla="*/ 8800741 w 12192000"/>
              <a:gd name="connsiteY104" fmla="*/ 93897 h 1157500"/>
              <a:gd name="connsiteX105" fmla="*/ 8800966 w 12192000"/>
              <a:gd name="connsiteY105" fmla="*/ 93645 h 1157500"/>
              <a:gd name="connsiteX106" fmla="*/ 8808513 w 12192000"/>
              <a:gd name="connsiteY106" fmla="*/ 94530 h 1157500"/>
              <a:gd name="connsiteX107" fmla="*/ 8845110 w 12192000"/>
              <a:gd name="connsiteY107" fmla="*/ 102179 h 1157500"/>
              <a:gd name="connsiteX108" fmla="*/ 8917529 w 12192000"/>
              <a:gd name="connsiteY108" fmla="*/ 76373 h 1157500"/>
              <a:gd name="connsiteX109" fmla="*/ 9026654 w 12192000"/>
              <a:gd name="connsiteY109" fmla="*/ 93420 h 1157500"/>
              <a:gd name="connsiteX110" fmla="*/ 9088505 w 12192000"/>
              <a:gd name="connsiteY110" fmla="*/ 113002 h 1157500"/>
              <a:gd name="connsiteX111" fmla="*/ 9203241 w 12192000"/>
              <a:gd name="connsiteY111" fmla="*/ 111713 h 1157500"/>
              <a:gd name="connsiteX112" fmla="*/ 9415584 w 12192000"/>
              <a:gd name="connsiteY112" fmla="*/ 157156 h 1157500"/>
              <a:gd name="connsiteX113" fmla="*/ 9505102 w 12192000"/>
              <a:gd name="connsiteY113" fmla="*/ 141042 h 1157500"/>
              <a:gd name="connsiteX114" fmla="*/ 9643040 w 12192000"/>
              <a:gd name="connsiteY114" fmla="*/ 158233 h 1157500"/>
              <a:gd name="connsiteX115" fmla="*/ 9762999 w 12192000"/>
              <a:gd name="connsiteY115" fmla="*/ 162623 h 1157500"/>
              <a:gd name="connsiteX116" fmla="*/ 9776183 w 12192000"/>
              <a:gd name="connsiteY116" fmla="*/ 162191 h 1157500"/>
              <a:gd name="connsiteX117" fmla="*/ 9780532 w 12192000"/>
              <a:gd name="connsiteY117" fmla="*/ 155823 h 1157500"/>
              <a:gd name="connsiteX118" fmla="*/ 9910588 w 12192000"/>
              <a:gd name="connsiteY118" fmla="*/ 154327 h 1157500"/>
              <a:gd name="connsiteX119" fmla="*/ 9924173 w 12192000"/>
              <a:gd name="connsiteY119" fmla="*/ 158591 h 1157500"/>
              <a:gd name="connsiteX120" fmla="*/ 10010969 w 12192000"/>
              <a:gd name="connsiteY120" fmla="*/ 155802 h 1157500"/>
              <a:gd name="connsiteX121" fmla="*/ 10070699 w 12192000"/>
              <a:gd name="connsiteY121" fmla="*/ 157854 h 1157500"/>
              <a:gd name="connsiteX122" fmla="*/ 10155104 w 12192000"/>
              <a:gd name="connsiteY122" fmla="*/ 151613 h 1157500"/>
              <a:gd name="connsiteX123" fmla="*/ 10250982 w 12192000"/>
              <a:gd name="connsiteY123" fmla="*/ 128642 h 1157500"/>
              <a:gd name="connsiteX124" fmla="*/ 10343301 w 12192000"/>
              <a:gd name="connsiteY124" fmla="*/ 90884 h 1157500"/>
              <a:gd name="connsiteX125" fmla="*/ 10366625 w 12192000"/>
              <a:gd name="connsiteY125" fmla="*/ 79428 h 1157500"/>
              <a:gd name="connsiteX126" fmla="*/ 10433505 w 12192000"/>
              <a:gd name="connsiteY126" fmla="*/ 65000 h 1157500"/>
              <a:gd name="connsiteX127" fmla="*/ 10547510 w 12192000"/>
              <a:gd name="connsiteY127" fmla="*/ 47246 h 1157500"/>
              <a:gd name="connsiteX128" fmla="*/ 10588150 w 12192000"/>
              <a:gd name="connsiteY128" fmla="*/ 32287 h 1157500"/>
              <a:gd name="connsiteX129" fmla="*/ 10589457 w 12192000"/>
              <a:gd name="connsiteY129" fmla="*/ 25296 h 1157500"/>
              <a:gd name="connsiteX130" fmla="*/ 10699976 w 12192000"/>
              <a:gd name="connsiteY130" fmla="*/ 43345 h 1157500"/>
              <a:gd name="connsiteX131" fmla="*/ 10812237 w 12192000"/>
              <a:gd name="connsiteY131" fmla="*/ 46327 h 1157500"/>
              <a:gd name="connsiteX132" fmla="*/ 10869837 w 12192000"/>
              <a:gd name="connsiteY132" fmla="*/ 65795 h 1157500"/>
              <a:gd name="connsiteX133" fmla="*/ 10881770 w 12192000"/>
              <a:gd name="connsiteY133" fmla="*/ 73672 h 1157500"/>
              <a:gd name="connsiteX134" fmla="*/ 10896899 w 12192000"/>
              <a:gd name="connsiteY134" fmla="*/ 70731 h 1157500"/>
              <a:gd name="connsiteX135" fmla="*/ 10901748 w 12192000"/>
              <a:gd name="connsiteY135" fmla="*/ 66352 h 1157500"/>
              <a:gd name="connsiteX136" fmla="*/ 10947419 w 12192000"/>
              <a:gd name="connsiteY136" fmla="*/ 83316 h 1157500"/>
              <a:gd name="connsiteX137" fmla="*/ 10953034 w 12192000"/>
              <a:gd name="connsiteY137" fmla="*/ 84438 h 1157500"/>
              <a:gd name="connsiteX138" fmla="*/ 10992070 w 12192000"/>
              <a:gd name="connsiteY138" fmla="*/ 88841 h 1157500"/>
              <a:gd name="connsiteX139" fmla="*/ 11112372 w 12192000"/>
              <a:gd name="connsiteY139" fmla="*/ 82247 h 1157500"/>
              <a:gd name="connsiteX140" fmla="*/ 11147719 w 12192000"/>
              <a:gd name="connsiteY140" fmla="*/ 80560 h 1157500"/>
              <a:gd name="connsiteX141" fmla="*/ 11172617 w 12192000"/>
              <a:gd name="connsiteY141" fmla="*/ 76265 h 1157500"/>
              <a:gd name="connsiteX142" fmla="*/ 11240397 w 12192000"/>
              <a:gd name="connsiteY142" fmla="*/ 81830 h 1157500"/>
              <a:gd name="connsiteX143" fmla="*/ 11270034 w 12192000"/>
              <a:gd name="connsiteY143" fmla="*/ 91947 h 1157500"/>
              <a:gd name="connsiteX144" fmla="*/ 11293091 w 12192000"/>
              <a:gd name="connsiteY144" fmla="*/ 92042 h 1157500"/>
              <a:gd name="connsiteX145" fmla="*/ 11310949 w 12192000"/>
              <a:gd name="connsiteY145" fmla="*/ 97842 h 1157500"/>
              <a:gd name="connsiteX146" fmla="*/ 11345279 w 12192000"/>
              <a:gd name="connsiteY146" fmla="*/ 95451 h 1157500"/>
              <a:gd name="connsiteX147" fmla="*/ 11354597 w 12192000"/>
              <a:gd name="connsiteY147" fmla="*/ 97953 h 1157500"/>
              <a:gd name="connsiteX148" fmla="*/ 11367725 w 12192000"/>
              <a:gd name="connsiteY148" fmla="*/ 97999 h 1157500"/>
              <a:gd name="connsiteX149" fmla="*/ 11399832 w 12192000"/>
              <a:gd name="connsiteY149" fmla="*/ 110616 h 1157500"/>
              <a:gd name="connsiteX150" fmla="*/ 11487595 w 12192000"/>
              <a:gd name="connsiteY150" fmla="*/ 152322 h 1157500"/>
              <a:gd name="connsiteX151" fmla="*/ 11590850 w 12192000"/>
              <a:gd name="connsiteY151" fmla="*/ 238552 h 1157500"/>
              <a:gd name="connsiteX152" fmla="*/ 11736204 w 12192000"/>
              <a:gd name="connsiteY152" fmla="*/ 277509 h 1157500"/>
              <a:gd name="connsiteX153" fmla="*/ 11760331 w 12192000"/>
              <a:gd name="connsiteY153" fmla="*/ 291936 h 1157500"/>
              <a:gd name="connsiteX154" fmla="*/ 11819139 w 12192000"/>
              <a:gd name="connsiteY154" fmla="*/ 304143 h 1157500"/>
              <a:gd name="connsiteX155" fmla="*/ 11821967 w 12192000"/>
              <a:gd name="connsiteY155" fmla="*/ 305790 h 1157500"/>
              <a:gd name="connsiteX156" fmla="*/ 11847125 w 12192000"/>
              <a:gd name="connsiteY156" fmla="*/ 297401 h 1157500"/>
              <a:gd name="connsiteX157" fmla="*/ 11980134 w 12192000"/>
              <a:gd name="connsiteY157" fmla="*/ 321911 h 1157500"/>
              <a:gd name="connsiteX158" fmla="*/ 12174576 w 12192000"/>
              <a:gd name="connsiteY158" fmla="*/ 376108 h 1157500"/>
              <a:gd name="connsiteX159" fmla="*/ 12192000 w 12192000"/>
              <a:gd name="connsiteY159" fmla="*/ 379233 h 1157500"/>
              <a:gd name="connsiteX160" fmla="*/ 12192000 w 12192000"/>
              <a:gd name="connsiteY160" fmla="*/ 1157500 h 1157500"/>
              <a:gd name="connsiteX161" fmla="*/ 0 w 12192000"/>
              <a:gd name="connsiteY161" fmla="*/ 1157500 h 1157500"/>
              <a:gd name="connsiteX162" fmla="*/ 0 w 12192000"/>
              <a:gd name="connsiteY162" fmla="*/ 483545 h 1157500"/>
              <a:gd name="connsiteX163" fmla="*/ 5331 w 12192000"/>
              <a:gd name="connsiteY163" fmla="*/ 482797 h 1157500"/>
              <a:gd name="connsiteX164" fmla="*/ 39902 w 12192000"/>
              <a:gd name="connsiteY164" fmla="*/ 472284 h 1157500"/>
              <a:gd name="connsiteX165" fmla="*/ 117880 w 12192000"/>
              <a:gd name="connsiteY165" fmla="*/ 420956 h 1157500"/>
              <a:gd name="connsiteX166" fmla="*/ 238140 w 12192000"/>
              <a:gd name="connsiteY166" fmla="*/ 379297 h 1157500"/>
              <a:gd name="connsiteX167" fmla="*/ 249589 w 12192000"/>
              <a:gd name="connsiteY167" fmla="*/ 379517 h 1157500"/>
              <a:gd name="connsiteX168" fmla="*/ 296963 w 12192000"/>
              <a:gd name="connsiteY168" fmla="*/ 356102 h 1157500"/>
              <a:gd name="connsiteX169" fmla="*/ 339235 w 12192000"/>
              <a:gd name="connsiteY169" fmla="*/ 324425 h 1157500"/>
              <a:gd name="connsiteX170" fmla="*/ 447152 w 12192000"/>
              <a:gd name="connsiteY170" fmla="*/ 327423 h 1157500"/>
              <a:gd name="connsiteX171" fmla="*/ 475247 w 12192000"/>
              <a:gd name="connsiteY171" fmla="*/ 336714 h 1157500"/>
              <a:gd name="connsiteX172" fmla="*/ 477967 w 12192000"/>
              <a:gd name="connsiteY172" fmla="*/ 337960 h 1157500"/>
              <a:gd name="connsiteX173" fmla="*/ 703732 w 12192000"/>
              <a:gd name="connsiteY173" fmla="*/ 316599 h 1157500"/>
              <a:gd name="connsiteX174" fmla="*/ 853391 w 12192000"/>
              <a:gd name="connsiteY174" fmla="*/ 303591 h 1157500"/>
              <a:gd name="connsiteX175" fmla="*/ 925332 w 12192000"/>
              <a:gd name="connsiteY175" fmla="*/ 298686 h 1157500"/>
              <a:gd name="connsiteX176" fmla="*/ 941286 w 12192000"/>
              <a:gd name="connsiteY176" fmla="*/ 288932 h 1157500"/>
              <a:gd name="connsiteX177" fmla="*/ 950845 w 12192000"/>
              <a:gd name="connsiteY177" fmla="*/ 286595 h 1157500"/>
              <a:gd name="connsiteX178" fmla="*/ 953292 w 12192000"/>
              <a:gd name="connsiteY178" fmla="*/ 280892 h 1157500"/>
              <a:gd name="connsiteX179" fmla="*/ 967499 w 12192000"/>
              <a:gd name="connsiteY179" fmla="*/ 273760 h 1157500"/>
              <a:gd name="connsiteX180" fmla="*/ 1069267 w 12192000"/>
              <a:gd name="connsiteY180" fmla="*/ 262766 h 1157500"/>
              <a:gd name="connsiteX181" fmla="*/ 1138407 w 12192000"/>
              <a:gd name="connsiteY181" fmla="*/ 246567 h 1157500"/>
              <a:gd name="connsiteX182" fmla="*/ 1164931 w 12192000"/>
              <a:gd name="connsiteY182" fmla="*/ 238622 h 1157500"/>
              <a:gd name="connsiteX183" fmla="*/ 1211622 w 12192000"/>
              <a:gd name="connsiteY183" fmla="*/ 220676 h 1157500"/>
              <a:gd name="connsiteX184" fmla="*/ 1274567 w 12192000"/>
              <a:gd name="connsiteY184" fmla="*/ 203380 h 1157500"/>
              <a:gd name="connsiteX185" fmla="*/ 1325029 w 12192000"/>
              <a:gd name="connsiteY185" fmla="*/ 207937 h 1157500"/>
              <a:gd name="connsiteX186" fmla="*/ 1356805 w 12192000"/>
              <a:gd name="connsiteY186" fmla="*/ 203622 h 1157500"/>
              <a:gd name="connsiteX187" fmla="*/ 1468752 w 12192000"/>
              <a:gd name="connsiteY187" fmla="*/ 214604 h 1157500"/>
              <a:gd name="connsiteX188" fmla="*/ 1650750 w 12192000"/>
              <a:gd name="connsiteY188" fmla="*/ 165090 h 1157500"/>
              <a:gd name="connsiteX189" fmla="*/ 1655056 w 12192000"/>
              <a:gd name="connsiteY189" fmla="*/ 172106 h 1157500"/>
              <a:gd name="connsiteX190" fmla="*/ 1683220 w 12192000"/>
              <a:gd name="connsiteY190" fmla="*/ 169652 h 1157500"/>
              <a:gd name="connsiteX191" fmla="*/ 1685599 w 12192000"/>
              <a:gd name="connsiteY191" fmla="*/ 165388 h 1157500"/>
              <a:gd name="connsiteX192" fmla="*/ 1735783 w 12192000"/>
              <a:gd name="connsiteY192" fmla="*/ 177400 h 1157500"/>
              <a:gd name="connsiteX193" fmla="*/ 1797102 w 12192000"/>
              <a:gd name="connsiteY193" fmla="*/ 182289 h 1157500"/>
              <a:gd name="connsiteX194" fmla="*/ 1845638 w 12192000"/>
              <a:gd name="connsiteY194" fmla="*/ 163774 h 1157500"/>
              <a:gd name="connsiteX195" fmla="*/ 1848980 w 12192000"/>
              <a:gd name="connsiteY195" fmla="*/ 167516 h 1157500"/>
              <a:gd name="connsiteX196" fmla="*/ 1880587 w 12192000"/>
              <a:gd name="connsiteY196" fmla="*/ 165506 h 1157500"/>
              <a:gd name="connsiteX197" fmla="*/ 1995803 w 12192000"/>
              <a:gd name="connsiteY197" fmla="*/ 131847 h 1157500"/>
              <a:gd name="connsiteX198" fmla="*/ 2057448 w 12192000"/>
              <a:gd name="connsiteY198" fmla="*/ 128650 h 1157500"/>
              <a:gd name="connsiteX199" fmla="*/ 2119088 w 12192000"/>
              <a:gd name="connsiteY199" fmla="*/ 113508 h 1157500"/>
              <a:gd name="connsiteX200" fmla="*/ 2138831 w 12192000"/>
              <a:gd name="connsiteY200" fmla="*/ 116194 h 1157500"/>
              <a:gd name="connsiteX201" fmla="*/ 2214259 w 12192000"/>
              <a:gd name="connsiteY201" fmla="*/ 110542 h 1157500"/>
              <a:gd name="connsiteX202" fmla="*/ 2264911 w 12192000"/>
              <a:gd name="connsiteY202" fmla="*/ 101639 h 1157500"/>
              <a:gd name="connsiteX203" fmla="*/ 2454058 w 12192000"/>
              <a:gd name="connsiteY203" fmla="*/ 67266 h 1157500"/>
              <a:gd name="connsiteX204" fmla="*/ 2534188 w 12192000"/>
              <a:gd name="connsiteY204" fmla="*/ 63730 h 1157500"/>
              <a:gd name="connsiteX205" fmla="*/ 2616912 w 12192000"/>
              <a:gd name="connsiteY205" fmla="*/ 44757 h 1157500"/>
              <a:gd name="connsiteX206" fmla="*/ 2698592 w 12192000"/>
              <a:gd name="connsiteY206" fmla="*/ 35873 h 1157500"/>
              <a:gd name="connsiteX207" fmla="*/ 2891953 w 12192000"/>
              <a:gd name="connsiteY207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424912 w 12192000"/>
              <a:gd name="connsiteY51" fmla="*/ 198508 h 1157500"/>
              <a:gd name="connsiteX52" fmla="*/ 6502019 w 12192000"/>
              <a:gd name="connsiteY52" fmla="*/ 192356 h 1157500"/>
              <a:gd name="connsiteX53" fmla="*/ 6518229 w 12192000"/>
              <a:gd name="connsiteY53" fmla="*/ 191407 h 1157500"/>
              <a:gd name="connsiteX54" fmla="*/ 6519089 w 12192000"/>
              <a:gd name="connsiteY54" fmla="*/ 191842 h 1157500"/>
              <a:gd name="connsiteX55" fmla="*/ 6595639 w 12192000"/>
              <a:gd name="connsiteY55" fmla="*/ 168164 h 1157500"/>
              <a:gd name="connsiteX56" fmla="*/ 6692265 w 12192000"/>
              <a:gd name="connsiteY56" fmla="*/ 164829 h 1157500"/>
              <a:gd name="connsiteX57" fmla="*/ 6697219 w 12192000"/>
              <a:gd name="connsiteY57" fmla="*/ 165301 h 1157500"/>
              <a:gd name="connsiteX58" fmla="*/ 6713656 w 12192000"/>
              <a:gd name="connsiteY58" fmla="*/ 153600 h 1157500"/>
              <a:gd name="connsiteX59" fmla="*/ 6714383 w 12192000"/>
              <a:gd name="connsiteY59" fmla="*/ 150425 h 1157500"/>
              <a:gd name="connsiteX60" fmla="*/ 6774793 w 12192000"/>
              <a:gd name="connsiteY60" fmla="*/ 159713 h 1157500"/>
              <a:gd name="connsiteX61" fmla="*/ 6782112 w 12192000"/>
              <a:gd name="connsiteY61" fmla="*/ 155255 h 1157500"/>
              <a:gd name="connsiteX62" fmla="*/ 6878958 w 12192000"/>
              <a:gd name="connsiteY62" fmla="*/ 180824 h 1157500"/>
              <a:gd name="connsiteX63" fmla="*/ 6894439 w 12192000"/>
              <a:gd name="connsiteY63" fmla="*/ 177642 h 1157500"/>
              <a:gd name="connsiteX64" fmla="*/ 6963220 w 12192000"/>
              <a:gd name="connsiteY64" fmla="*/ 167304 h 1157500"/>
              <a:gd name="connsiteX65" fmla="*/ 6976706 w 12192000"/>
              <a:gd name="connsiteY65" fmla="*/ 170894 h 1157500"/>
              <a:gd name="connsiteX66" fmla="*/ 6987064 w 12192000"/>
              <a:gd name="connsiteY66" fmla="*/ 160402 h 1157500"/>
              <a:gd name="connsiteX67" fmla="*/ 7058714 w 12192000"/>
              <a:gd name="connsiteY67" fmla="*/ 175992 h 1157500"/>
              <a:gd name="connsiteX68" fmla="*/ 7060499 w 12192000"/>
              <a:gd name="connsiteY68" fmla="*/ 176063 h 1157500"/>
              <a:gd name="connsiteX69" fmla="*/ 7176563 w 12192000"/>
              <a:gd name="connsiteY69" fmla="*/ 173244 h 1157500"/>
              <a:gd name="connsiteX70" fmla="*/ 7205529 w 12192000"/>
              <a:gd name="connsiteY70" fmla="*/ 181011 h 1157500"/>
              <a:gd name="connsiteX71" fmla="*/ 7310118 w 12192000"/>
              <a:gd name="connsiteY71" fmla="*/ 162605 h 1157500"/>
              <a:gd name="connsiteX72" fmla="*/ 7673859 w 12192000"/>
              <a:gd name="connsiteY72" fmla="*/ 150336 h 1157500"/>
              <a:gd name="connsiteX73" fmla="*/ 7692748 w 12192000"/>
              <a:gd name="connsiteY73" fmla="*/ 161537 h 1157500"/>
              <a:gd name="connsiteX74" fmla="*/ 7756672 w 12192000"/>
              <a:gd name="connsiteY74" fmla="*/ 157372 h 1157500"/>
              <a:gd name="connsiteX75" fmla="*/ 7974189 w 12192000"/>
              <a:gd name="connsiteY75" fmla="*/ 154819 h 1157500"/>
              <a:gd name="connsiteX76" fmla="*/ 8101969 w 12192000"/>
              <a:gd name="connsiteY76" fmla="*/ 144495 h 1157500"/>
              <a:gd name="connsiteX77" fmla="*/ 8106826 w 12192000"/>
              <a:gd name="connsiteY77" fmla="*/ 139853 h 1157500"/>
              <a:gd name="connsiteX78" fmla="*/ 8162058 w 12192000"/>
              <a:gd name="connsiteY78" fmla="*/ 96704 h 1157500"/>
              <a:gd name="connsiteX79" fmla="*/ 8184568 w 12192000"/>
              <a:gd name="connsiteY79" fmla="*/ 93990 h 1157500"/>
              <a:gd name="connsiteX80" fmla="*/ 8228227 w 12192000"/>
              <a:gd name="connsiteY80" fmla="*/ 105972 h 1157500"/>
              <a:gd name="connsiteX81" fmla="*/ 8237963 w 12192000"/>
              <a:gd name="connsiteY81" fmla="*/ 106996 h 1157500"/>
              <a:gd name="connsiteX82" fmla="*/ 8248358 w 12192000"/>
              <a:gd name="connsiteY82" fmla="*/ 106062 h 1157500"/>
              <a:gd name="connsiteX83" fmla="*/ 8249309 w 12192000"/>
              <a:gd name="connsiteY83" fmla="*/ 106698 h 1157500"/>
              <a:gd name="connsiteX84" fmla="*/ 8249997 w 12192000"/>
              <a:gd name="connsiteY84" fmla="*/ 105915 h 1157500"/>
              <a:gd name="connsiteX85" fmla="*/ 8272162 w 12192000"/>
              <a:gd name="connsiteY85" fmla="*/ 103924 h 1157500"/>
              <a:gd name="connsiteX86" fmla="*/ 8292349 w 12192000"/>
              <a:gd name="connsiteY86" fmla="*/ 97480 h 1157500"/>
              <a:gd name="connsiteX87" fmla="*/ 8307239 w 12192000"/>
              <a:gd name="connsiteY87" fmla="*/ 94591 h 1157500"/>
              <a:gd name="connsiteX88" fmla="*/ 8339282 w 12192000"/>
              <a:gd name="connsiteY88" fmla="*/ 108942 h 1157500"/>
              <a:gd name="connsiteX89" fmla="*/ 8346156 w 12192000"/>
              <a:gd name="connsiteY89" fmla="*/ 111227 h 1157500"/>
              <a:gd name="connsiteX90" fmla="*/ 8346467 w 12192000"/>
              <a:gd name="connsiteY90" fmla="*/ 111024 h 1157500"/>
              <a:gd name="connsiteX91" fmla="*/ 8354069 w 12192000"/>
              <a:gd name="connsiteY91" fmla="*/ 112942 h 1157500"/>
              <a:gd name="connsiteX92" fmla="*/ 8358687 w 12192000"/>
              <a:gd name="connsiteY92" fmla="*/ 115393 h 1157500"/>
              <a:gd name="connsiteX93" fmla="*/ 8433385 w 12192000"/>
              <a:gd name="connsiteY93" fmla="*/ 99669 h 1157500"/>
              <a:gd name="connsiteX94" fmla="*/ 8533779 w 12192000"/>
              <a:gd name="connsiteY94" fmla="*/ 98374 h 1157500"/>
              <a:gd name="connsiteX95" fmla="*/ 8632833 w 12192000"/>
              <a:gd name="connsiteY95" fmla="*/ 100532 h 1157500"/>
              <a:gd name="connsiteX96" fmla="*/ 8668523 w 12192000"/>
              <a:gd name="connsiteY96" fmla="*/ 102979 h 1157500"/>
              <a:gd name="connsiteX97" fmla="*/ 8732893 w 12192000"/>
              <a:gd name="connsiteY97" fmla="*/ 99991 h 1157500"/>
              <a:gd name="connsiteX98" fmla="*/ 8764071 w 12192000"/>
              <a:gd name="connsiteY98" fmla="*/ 94587 h 1157500"/>
              <a:gd name="connsiteX99" fmla="*/ 8767004 w 12192000"/>
              <a:gd name="connsiteY99" fmla="*/ 91519 h 1157500"/>
              <a:gd name="connsiteX100" fmla="*/ 8772553 w 12192000"/>
              <a:gd name="connsiteY100" fmla="*/ 90314 h 1157500"/>
              <a:gd name="connsiteX101" fmla="*/ 8787201 w 12192000"/>
              <a:gd name="connsiteY101" fmla="*/ 92033 h 1157500"/>
              <a:gd name="connsiteX102" fmla="*/ 8792624 w 12192000"/>
              <a:gd name="connsiteY102" fmla="*/ 93503 h 1157500"/>
              <a:gd name="connsiteX103" fmla="*/ 8800741 w 12192000"/>
              <a:gd name="connsiteY103" fmla="*/ 93897 h 1157500"/>
              <a:gd name="connsiteX104" fmla="*/ 8800966 w 12192000"/>
              <a:gd name="connsiteY104" fmla="*/ 93645 h 1157500"/>
              <a:gd name="connsiteX105" fmla="*/ 8808513 w 12192000"/>
              <a:gd name="connsiteY105" fmla="*/ 94530 h 1157500"/>
              <a:gd name="connsiteX106" fmla="*/ 8845110 w 12192000"/>
              <a:gd name="connsiteY106" fmla="*/ 102179 h 1157500"/>
              <a:gd name="connsiteX107" fmla="*/ 8917529 w 12192000"/>
              <a:gd name="connsiteY107" fmla="*/ 76373 h 1157500"/>
              <a:gd name="connsiteX108" fmla="*/ 9026654 w 12192000"/>
              <a:gd name="connsiteY108" fmla="*/ 93420 h 1157500"/>
              <a:gd name="connsiteX109" fmla="*/ 9088505 w 12192000"/>
              <a:gd name="connsiteY109" fmla="*/ 113002 h 1157500"/>
              <a:gd name="connsiteX110" fmla="*/ 9203241 w 12192000"/>
              <a:gd name="connsiteY110" fmla="*/ 111713 h 1157500"/>
              <a:gd name="connsiteX111" fmla="*/ 9415584 w 12192000"/>
              <a:gd name="connsiteY111" fmla="*/ 157156 h 1157500"/>
              <a:gd name="connsiteX112" fmla="*/ 9505102 w 12192000"/>
              <a:gd name="connsiteY112" fmla="*/ 141042 h 1157500"/>
              <a:gd name="connsiteX113" fmla="*/ 9643040 w 12192000"/>
              <a:gd name="connsiteY113" fmla="*/ 158233 h 1157500"/>
              <a:gd name="connsiteX114" fmla="*/ 9762999 w 12192000"/>
              <a:gd name="connsiteY114" fmla="*/ 162623 h 1157500"/>
              <a:gd name="connsiteX115" fmla="*/ 9776183 w 12192000"/>
              <a:gd name="connsiteY115" fmla="*/ 162191 h 1157500"/>
              <a:gd name="connsiteX116" fmla="*/ 9780532 w 12192000"/>
              <a:gd name="connsiteY116" fmla="*/ 155823 h 1157500"/>
              <a:gd name="connsiteX117" fmla="*/ 9910588 w 12192000"/>
              <a:gd name="connsiteY117" fmla="*/ 154327 h 1157500"/>
              <a:gd name="connsiteX118" fmla="*/ 9924173 w 12192000"/>
              <a:gd name="connsiteY118" fmla="*/ 158591 h 1157500"/>
              <a:gd name="connsiteX119" fmla="*/ 10010969 w 12192000"/>
              <a:gd name="connsiteY119" fmla="*/ 155802 h 1157500"/>
              <a:gd name="connsiteX120" fmla="*/ 10070699 w 12192000"/>
              <a:gd name="connsiteY120" fmla="*/ 157854 h 1157500"/>
              <a:gd name="connsiteX121" fmla="*/ 10155104 w 12192000"/>
              <a:gd name="connsiteY121" fmla="*/ 151613 h 1157500"/>
              <a:gd name="connsiteX122" fmla="*/ 10250982 w 12192000"/>
              <a:gd name="connsiteY122" fmla="*/ 128642 h 1157500"/>
              <a:gd name="connsiteX123" fmla="*/ 10343301 w 12192000"/>
              <a:gd name="connsiteY123" fmla="*/ 90884 h 1157500"/>
              <a:gd name="connsiteX124" fmla="*/ 10366625 w 12192000"/>
              <a:gd name="connsiteY124" fmla="*/ 79428 h 1157500"/>
              <a:gd name="connsiteX125" fmla="*/ 10433505 w 12192000"/>
              <a:gd name="connsiteY125" fmla="*/ 65000 h 1157500"/>
              <a:gd name="connsiteX126" fmla="*/ 10547510 w 12192000"/>
              <a:gd name="connsiteY126" fmla="*/ 47246 h 1157500"/>
              <a:gd name="connsiteX127" fmla="*/ 10588150 w 12192000"/>
              <a:gd name="connsiteY127" fmla="*/ 32287 h 1157500"/>
              <a:gd name="connsiteX128" fmla="*/ 10589457 w 12192000"/>
              <a:gd name="connsiteY128" fmla="*/ 25296 h 1157500"/>
              <a:gd name="connsiteX129" fmla="*/ 10699976 w 12192000"/>
              <a:gd name="connsiteY129" fmla="*/ 43345 h 1157500"/>
              <a:gd name="connsiteX130" fmla="*/ 10812237 w 12192000"/>
              <a:gd name="connsiteY130" fmla="*/ 46327 h 1157500"/>
              <a:gd name="connsiteX131" fmla="*/ 10869837 w 12192000"/>
              <a:gd name="connsiteY131" fmla="*/ 65795 h 1157500"/>
              <a:gd name="connsiteX132" fmla="*/ 10881770 w 12192000"/>
              <a:gd name="connsiteY132" fmla="*/ 73672 h 1157500"/>
              <a:gd name="connsiteX133" fmla="*/ 10896899 w 12192000"/>
              <a:gd name="connsiteY133" fmla="*/ 70731 h 1157500"/>
              <a:gd name="connsiteX134" fmla="*/ 10901748 w 12192000"/>
              <a:gd name="connsiteY134" fmla="*/ 66352 h 1157500"/>
              <a:gd name="connsiteX135" fmla="*/ 10947419 w 12192000"/>
              <a:gd name="connsiteY135" fmla="*/ 83316 h 1157500"/>
              <a:gd name="connsiteX136" fmla="*/ 10953034 w 12192000"/>
              <a:gd name="connsiteY136" fmla="*/ 84438 h 1157500"/>
              <a:gd name="connsiteX137" fmla="*/ 10992070 w 12192000"/>
              <a:gd name="connsiteY137" fmla="*/ 88841 h 1157500"/>
              <a:gd name="connsiteX138" fmla="*/ 11112372 w 12192000"/>
              <a:gd name="connsiteY138" fmla="*/ 82247 h 1157500"/>
              <a:gd name="connsiteX139" fmla="*/ 11147719 w 12192000"/>
              <a:gd name="connsiteY139" fmla="*/ 80560 h 1157500"/>
              <a:gd name="connsiteX140" fmla="*/ 11172617 w 12192000"/>
              <a:gd name="connsiteY140" fmla="*/ 76265 h 1157500"/>
              <a:gd name="connsiteX141" fmla="*/ 11240397 w 12192000"/>
              <a:gd name="connsiteY141" fmla="*/ 81830 h 1157500"/>
              <a:gd name="connsiteX142" fmla="*/ 11270034 w 12192000"/>
              <a:gd name="connsiteY142" fmla="*/ 91947 h 1157500"/>
              <a:gd name="connsiteX143" fmla="*/ 11293091 w 12192000"/>
              <a:gd name="connsiteY143" fmla="*/ 92042 h 1157500"/>
              <a:gd name="connsiteX144" fmla="*/ 11310949 w 12192000"/>
              <a:gd name="connsiteY144" fmla="*/ 97842 h 1157500"/>
              <a:gd name="connsiteX145" fmla="*/ 11345279 w 12192000"/>
              <a:gd name="connsiteY145" fmla="*/ 95451 h 1157500"/>
              <a:gd name="connsiteX146" fmla="*/ 11354597 w 12192000"/>
              <a:gd name="connsiteY146" fmla="*/ 97953 h 1157500"/>
              <a:gd name="connsiteX147" fmla="*/ 11367725 w 12192000"/>
              <a:gd name="connsiteY147" fmla="*/ 97999 h 1157500"/>
              <a:gd name="connsiteX148" fmla="*/ 11399832 w 12192000"/>
              <a:gd name="connsiteY148" fmla="*/ 110616 h 1157500"/>
              <a:gd name="connsiteX149" fmla="*/ 11487595 w 12192000"/>
              <a:gd name="connsiteY149" fmla="*/ 152322 h 1157500"/>
              <a:gd name="connsiteX150" fmla="*/ 11590850 w 12192000"/>
              <a:gd name="connsiteY150" fmla="*/ 238552 h 1157500"/>
              <a:gd name="connsiteX151" fmla="*/ 11736204 w 12192000"/>
              <a:gd name="connsiteY151" fmla="*/ 277509 h 1157500"/>
              <a:gd name="connsiteX152" fmla="*/ 11760331 w 12192000"/>
              <a:gd name="connsiteY152" fmla="*/ 291936 h 1157500"/>
              <a:gd name="connsiteX153" fmla="*/ 11819139 w 12192000"/>
              <a:gd name="connsiteY153" fmla="*/ 304143 h 1157500"/>
              <a:gd name="connsiteX154" fmla="*/ 11821967 w 12192000"/>
              <a:gd name="connsiteY154" fmla="*/ 305790 h 1157500"/>
              <a:gd name="connsiteX155" fmla="*/ 11847125 w 12192000"/>
              <a:gd name="connsiteY155" fmla="*/ 297401 h 1157500"/>
              <a:gd name="connsiteX156" fmla="*/ 11980134 w 12192000"/>
              <a:gd name="connsiteY156" fmla="*/ 321911 h 1157500"/>
              <a:gd name="connsiteX157" fmla="*/ 12174576 w 12192000"/>
              <a:gd name="connsiteY157" fmla="*/ 376108 h 1157500"/>
              <a:gd name="connsiteX158" fmla="*/ 12192000 w 12192000"/>
              <a:gd name="connsiteY158" fmla="*/ 379233 h 1157500"/>
              <a:gd name="connsiteX159" fmla="*/ 12192000 w 12192000"/>
              <a:gd name="connsiteY159" fmla="*/ 1157500 h 1157500"/>
              <a:gd name="connsiteX160" fmla="*/ 0 w 12192000"/>
              <a:gd name="connsiteY160" fmla="*/ 1157500 h 1157500"/>
              <a:gd name="connsiteX161" fmla="*/ 0 w 12192000"/>
              <a:gd name="connsiteY161" fmla="*/ 483545 h 1157500"/>
              <a:gd name="connsiteX162" fmla="*/ 5331 w 12192000"/>
              <a:gd name="connsiteY162" fmla="*/ 482797 h 1157500"/>
              <a:gd name="connsiteX163" fmla="*/ 39902 w 12192000"/>
              <a:gd name="connsiteY163" fmla="*/ 472284 h 1157500"/>
              <a:gd name="connsiteX164" fmla="*/ 117880 w 12192000"/>
              <a:gd name="connsiteY164" fmla="*/ 420956 h 1157500"/>
              <a:gd name="connsiteX165" fmla="*/ 238140 w 12192000"/>
              <a:gd name="connsiteY165" fmla="*/ 379297 h 1157500"/>
              <a:gd name="connsiteX166" fmla="*/ 249589 w 12192000"/>
              <a:gd name="connsiteY166" fmla="*/ 379517 h 1157500"/>
              <a:gd name="connsiteX167" fmla="*/ 296963 w 12192000"/>
              <a:gd name="connsiteY167" fmla="*/ 356102 h 1157500"/>
              <a:gd name="connsiteX168" fmla="*/ 339235 w 12192000"/>
              <a:gd name="connsiteY168" fmla="*/ 324425 h 1157500"/>
              <a:gd name="connsiteX169" fmla="*/ 447152 w 12192000"/>
              <a:gd name="connsiteY169" fmla="*/ 327423 h 1157500"/>
              <a:gd name="connsiteX170" fmla="*/ 475247 w 12192000"/>
              <a:gd name="connsiteY170" fmla="*/ 336714 h 1157500"/>
              <a:gd name="connsiteX171" fmla="*/ 477967 w 12192000"/>
              <a:gd name="connsiteY171" fmla="*/ 337960 h 1157500"/>
              <a:gd name="connsiteX172" fmla="*/ 703732 w 12192000"/>
              <a:gd name="connsiteY172" fmla="*/ 316599 h 1157500"/>
              <a:gd name="connsiteX173" fmla="*/ 853391 w 12192000"/>
              <a:gd name="connsiteY173" fmla="*/ 303591 h 1157500"/>
              <a:gd name="connsiteX174" fmla="*/ 925332 w 12192000"/>
              <a:gd name="connsiteY174" fmla="*/ 298686 h 1157500"/>
              <a:gd name="connsiteX175" fmla="*/ 941286 w 12192000"/>
              <a:gd name="connsiteY175" fmla="*/ 288932 h 1157500"/>
              <a:gd name="connsiteX176" fmla="*/ 950845 w 12192000"/>
              <a:gd name="connsiteY176" fmla="*/ 286595 h 1157500"/>
              <a:gd name="connsiteX177" fmla="*/ 953292 w 12192000"/>
              <a:gd name="connsiteY177" fmla="*/ 280892 h 1157500"/>
              <a:gd name="connsiteX178" fmla="*/ 967499 w 12192000"/>
              <a:gd name="connsiteY178" fmla="*/ 273760 h 1157500"/>
              <a:gd name="connsiteX179" fmla="*/ 1069267 w 12192000"/>
              <a:gd name="connsiteY179" fmla="*/ 262766 h 1157500"/>
              <a:gd name="connsiteX180" fmla="*/ 1138407 w 12192000"/>
              <a:gd name="connsiteY180" fmla="*/ 246567 h 1157500"/>
              <a:gd name="connsiteX181" fmla="*/ 1164931 w 12192000"/>
              <a:gd name="connsiteY181" fmla="*/ 238622 h 1157500"/>
              <a:gd name="connsiteX182" fmla="*/ 1211622 w 12192000"/>
              <a:gd name="connsiteY182" fmla="*/ 220676 h 1157500"/>
              <a:gd name="connsiteX183" fmla="*/ 1274567 w 12192000"/>
              <a:gd name="connsiteY183" fmla="*/ 203380 h 1157500"/>
              <a:gd name="connsiteX184" fmla="*/ 1325029 w 12192000"/>
              <a:gd name="connsiteY184" fmla="*/ 207937 h 1157500"/>
              <a:gd name="connsiteX185" fmla="*/ 1356805 w 12192000"/>
              <a:gd name="connsiteY185" fmla="*/ 203622 h 1157500"/>
              <a:gd name="connsiteX186" fmla="*/ 1468752 w 12192000"/>
              <a:gd name="connsiteY186" fmla="*/ 214604 h 1157500"/>
              <a:gd name="connsiteX187" fmla="*/ 1650750 w 12192000"/>
              <a:gd name="connsiteY187" fmla="*/ 165090 h 1157500"/>
              <a:gd name="connsiteX188" fmla="*/ 1655056 w 12192000"/>
              <a:gd name="connsiteY188" fmla="*/ 172106 h 1157500"/>
              <a:gd name="connsiteX189" fmla="*/ 1683220 w 12192000"/>
              <a:gd name="connsiteY189" fmla="*/ 169652 h 1157500"/>
              <a:gd name="connsiteX190" fmla="*/ 1685599 w 12192000"/>
              <a:gd name="connsiteY190" fmla="*/ 165388 h 1157500"/>
              <a:gd name="connsiteX191" fmla="*/ 1735783 w 12192000"/>
              <a:gd name="connsiteY191" fmla="*/ 177400 h 1157500"/>
              <a:gd name="connsiteX192" fmla="*/ 1797102 w 12192000"/>
              <a:gd name="connsiteY192" fmla="*/ 182289 h 1157500"/>
              <a:gd name="connsiteX193" fmla="*/ 1845638 w 12192000"/>
              <a:gd name="connsiteY193" fmla="*/ 163774 h 1157500"/>
              <a:gd name="connsiteX194" fmla="*/ 1848980 w 12192000"/>
              <a:gd name="connsiteY194" fmla="*/ 167516 h 1157500"/>
              <a:gd name="connsiteX195" fmla="*/ 1880587 w 12192000"/>
              <a:gd name="connsiteY195" fmla="*/ 165506 h 1157500"/>
              <a:gd name="connsiteX196" fmla="*/ 1995803 w 12192000"/>
              <a:gd name="connsiteY196" fmla="*/ 131847 h 1157500"/>
              <a:gd name="connsiteX197" fmla="*/ 2057448 w 12192000"/>
              <a:gd name="connsiteY197" fmla="*/ 128650 h 1157500"/>
              <a:gd name="connsiteX198" fmla="*/ 2119088 w 12192000"/>
              <a:gd name="connsiteY198" fmla="*/ 113508 h 1157500"/>
              <a:gd name="connsiteX199" fmla="*/ 2138831 w 12192000"/>
              <a:gd name="connsiteY199" fmla="*/ 116194 h 1157500"/>
              <a:gd name="connsiteX200" fmla="*/ 2214259 w 12192000"/>
              <a:gd name="connsiteY200" fmla="*/ 110542 h 1157500"/>
              <a:gd name="connsiteX201" fmla="*/ 2264911 w 12192000"/>
              <a:gd name="connsiteY201" fmla="*/ 101639 h 1157500"/>
              <a:gd name="connsiteX202" fmla="*/ 2454058 w 12192000"/>
              <a:gd name="connsiteY202" fmla="*/ 67266 h 1157500"/>
              <a:gd name="connsiteX203" fmla="*/ 2534188 w 12192000"/>
              <a:gd name="connsiteY203" fmla="*/ 63730 h 1157500"/>
              <a:gd name="connsiteX204" fmla="*/ 2616912 w 12192000"/>
              <a:gd name="connsiteY204" fmla="*/ 44757 h 1157500"/>
              <a:gd name="connsiteX205" fmla="*/ 2698592 w 12192000"/>
              <a:gd name="connsiteY205" fmla="*/ 35873 h 1157500"/>
              <a:gd name="connsiteX206" fmla="*/ 2891953 w 12192000"/>
              <a:gd name="connsiteY206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19089 w 12192000"/>
              <a:gd name="connsiteY53" fmla="*/ 191842 h 1157500"/>
              <a:gd name="connsiteX54" fmla="*/ 6595639 w 12192000"/>
              <a:gd name="connsiteY54" fmla="*/ 168164 h 1157500"/>
              <a:gd name="connsiteX55" fmla="*/ 6692265 w 12192000"/>
              <a:gd name="connsiteY55" fmla="*/ 164829 h 1157500"/>
              <a:gd name="connsiteX56" fmla="*/ 6697219 w 12192000"/>
              <a:gd name="connsiteY56" fmla="*/ 165301 h 1157500"/>
              <a:gd name="connsiteX57" fmla="*/ 6713656 w 12192000"/>
              <a:gd name="connsiteY57" fmla="*/ 153600 h 1157500"/>
              <a:gd name="connsiteX58" fmla="*/ 6714383 w 12192000"/>
              <a:gd name="connsiteY58" fmla="*/ 150425 h 1157500"/>
              <a:gd name="connsiteX59" fmla="*/ 6774793 w 12192000"/>
              <a:gd name="connsiteY59" fmla="*/ 159713 h 1157500"/>
              <a:gd name="connsiteX60" fmla="*/ 6782112 w 12192000"/>
              <a:gd name="connsiteY60" fmla="*/ 155255 h 1157500"/>
              <a:gd name="connsiteX61" fmla="*/ 6878958 w 12192000"/>
              <a:gd name="connsiteY61" fmla="*/ 180824 h 1157500"/>
              <a:gd name="connsiteX62" fmla="*/ 6894439 w 12192000"/>
              <a:gd name="connsiteY62" fmla="*/ 177642 h 1157500"/>
              <a:gd name="connsiteX63" fmla="*/ 6963220 w 12192000"/>
              <a:gd name="connsiteY63" fmla="*/ 167304 h 1157500"/>
              <a:gd name="connsiteX64" fmla="*/ 6976706 w 12192000"/>
              <a:gd name="connsiteY64" fmla="*/ 170894 h 1157500"/>
              <a:gd name="connsiteX65" fmla="*/ 6987064 w 12192000"/>
              <a:gd name="connsiteY65" fmla="*/ 160402 h 1157500"/>
              <a:gd name="connsiteX66" fmla="*/ 7058714 w 12192000"/>
              <a:gd name="connsiteY66" fmla="*/ 175992 h 1157500"/>
              <a:gd name="connsiteX67" fmla="*/ 7060499 w 12192000"/>
              <a:gd name="connsiteY67" fmla="*/ 176063 h 1157500"/>
              <a:gd name="connsiteX68" fmla="*/ 7176563 w 12192000"/>
              <a:gd name="connsiteY68" fmla="*/ 173244 h 1157500"/>
              <a:gd name="connsiteX69" fmla="*/ 7205529 w 12192000"/>
              <a:gd name="connsiteY69" fmla="*/ 181011 h 1157500"/>
              <a:gd name="connsiteX70" fmla="*/ 7310118 w 12192000"/>
              <a:gd name="connsiteY70" fmla="*/ 162605 h 1157500"/>
              <a:gd name="connsiteX71" fmla="*/ 7673859 w 12192000"/>
              <a:gd name="connsiteY71" fmla="*/ 150336 h 1157500"/>
              <a:gd name="connsiteX72" fmla="*/ 7692748 w 12192000"/>
              <a:gd name="connsiteY72" fmla="*/ 161537 h 1157500"/>
              <a:gd name="connsiteX73" fmla="*/ 7756672 w 12192000"/>
              <a:gd name="connsiteY73" fmla="*/ 157372 h 1157500"/>
              <a:gd name="connsiteX74" fmla="*/ 7974189 w 12192000"/>
              <a:gd name="connsiteY74" fmla="*/ 154819 h 1157500"/>
              <a:gd name="connsiteX75" fmla="*/ 8101969 w 12192000"/>
              <a:gd name="connsiteY75" fmla="*/ 144495 h 1157500"/>
              <a:gd name="connsiteX76" fmla="*/ 8106826 w 12192000"/>
              <a:gd name="connsiteY76" fmla="*/ 139853 h 1157500"/>
              <a:gd name="connsiteX77" fmla="*/ 8162058 w 12192000"/>
              <a:gd name="connsiteY77" fmla="*/ 96704 h 1157500"/>
              <a:gd name="connsiteX78" fmla="*/ 8184568 w 12192000"/>
              <a:gd name="connsiteY78" fmla="*/ 93990 h 1157500"/>
              <a:gd name="connsiteX79" fmla="*/ 8228227 w 12192000"/>
              <a:gd name="connsiteY79" fmla="*/ 105972 h 1157500"/>
              <a:gd name="connsiteX80" fmla="*/ 8237963 w 12192000"/>
              <a:gd name="connsiteY80" fmla="*/ 106996 h 1157500"/>
              <a:gd name="connsiteX81" fmla="*/ 8248358 w 12192000"/>
              <a:gd name="connsiteY81" fmla="*/ 106062 h 1157500"/>
              <a:gd name="connsiteX82" fmla="*/ 8249309 w 12192000"/>
              <a:gd name="connsiteY82" fmla="*/ 106698 h 1157500"/>
              <a:gd name="connsiteX83" fmla="*/ 8249997 w 12192000"/>
              <a:gd name="connsiteY83" fmla="*/ 105915 h 1157500"/>
              <a:gd name="connsiteX84" fmla="*/ 8272162 w 12192000"/>
              <a:gd name="connsiteY84" fmla="*/ 103924 h 1157500"/>
              <a:gd name="connsiteX85" fmla="*/ 8292349 w 12192000"/>
              <a:gd name="connsiteY85" fmla="*/ 97480 h 1157500"/>
              <a:gd name="connsiteX86" fmla="*/ 8307239 w 12192000"/>
              <a:gd name="connsiteY86" fmla="*/ 94591 h 1157500"/>
              <a:gd name="connsiteX87" fmla="*/ 8339282 w 12192000"/>
              <a:gd name="connsiteY87" fmla="*/ 108942 h 1157500"/>
              <a:gd name="connsiteX88" fmla="*/ 8346156 w 12192000"/>
              <a:gd name="connsiteY88" fmla="*/ 111227 h 1157500"/>
              <a:gd name="connsiteX89" fmla="*/ 8346467 w 12192000"/>
              <a:gd name="connsiteY89" fmla="*/ 111024 h 1157500"/>
              <a:gd name="connsiteX90" fmla="*/ 8354069 w 12192000"/>
              <a:gd name="connsiteY90" fmla="*/ 112942 h 1157500"/>
              <a:gd name="connsiteX91" fmla="*/ 8358687 w 12192000"/>
              <a:gd name="connsiteY91" fmla="*/ 115393 h 1157500"/>
              <a:gd name="connsiteX92" fmla="*/ 8433385 w 12192000"/>
              <a:gd name="connsiteY92" fmla="*/ 99669 h 1157500"/>
              <a:gd name="connsiteX93" fmla="*/ 8533779 w 12192000"/>
              <a:gd name="connsiteY93" fmla="*/ 98374 h 1157500"/>
              <a:gd name="connsiteX94" fmla="*/ 8632833 w 12192000"/>
              <a:gd name="connsiteY94" fmla="*/ 100532 h 1157500"/>
              <a:gd name="connsiteX95" fmla="*/ 8668523 w 12192000"/>
              <a:gd name="connsiteY95" fmla="*/ 102979 h 1157500"/>
              <a:gd name="connsiteX96" fmla="*/ 8732893 w 12192000"/>
              <a:gd name="connsiteY96" fmla="*/ 99991 h 1157500"/>
              <a:gd name="connsiteX97" fmla="*/ 8764071 w 12192000"/>
              <a:gd name="connsiteY97" fmla="*/ 94587 h 1157500"/>
              <a:gd name="connsiteX98" fmla="*/ 8767004 w 12192000"/>
              <a:gd name="connsiteY98" fmla="*/ 91519 h 1157500"/>
              <a:gd name="connsiteX99" fmla="*/ 8772553 w 12192000"/>
              <a:gd name="connsiteY99" fmla="*/ 90314 h 1157500"/>
              <a:gd name="connsiteX100" fmla="*/ 8787201 w 12192000"/>
              <a:gd name="connsiteY100" fmla="*/ 92033 h 1157500"/>
              <a:gd name="connsiteX101" fmla="*/ 8792624 w 12192000"/>
              <a:gd name="connsiteY101" fmla="*/ 93503 h 1157500"/>
              <a:gd name="connsiteX102" fmla="*/ 8800741 w 12192000"/>
              <a:gd name="connsiteY102" fmla="*/ 93897 h 1157500"/>
              <a:gd name="connsiteX103" fmla="*/ 8800966 w 12192000"/>
              <a:gd name="connsiteY103" fmla="*/ 93645 h 1157500"/>
              <a:gd name="connsiteX104" fmla="*/ 8808513 w 12192000"/>
              <a:gd name="connsiteY104" fmla="*/ 94530 h 1157500"/>
              <a:gd name="connsiteX105" fmla="*/ 8845110 w 12192000"/>
              <a:gd name="connsiteY105" fmla="*/ 102179 h 1157500"/>
              <a:gd name="connsiteX106" fmla="*/ 8917529 w 12192000"/>
              <a:gd name="connsiteY106" fmla="*/ 76373 h 1157500"/>
              <a:gd name="connsiteX107" fmla="*/ 9026654 w 12192000"/>
              <a:gd name="connsiteY107" fmla="*/ 93420 h 1157500"/>
              <a:gd name="connsiteX108" fmla="*/ 9088505 w 12192000"/>
              <a:gd name="connsiteY108" fmla="*/ 113002 h 1157500"/>
              <a:gd name="connsiteX109" fmla="*/ 9203241 w 12192000"/>
              <a:gd name="connsiteY109" fmla="*/ 111713 h 1157500"/>
              <a:gd name="connsiteX110" fmla="*/ 9415584 w 12192000"/>
              <a:gd name="connsiteY110" fmla="*/ 157156 h 1157500"/>
              <a:gd name="connsiteX111" fmla="*/ 9505102 w 12192000"/>
              <a:gd name="connsiteY111" fmla="*/ 141042 h 1157500"/>
              <a:gd name="connsiteX112" fmla="*/ 9643040 w 12192000"/>
              <a:gd name="connsiteY112" fmla="*/ 158233 h 1157500"/>
              <a:gd name="connsiteX113" fmla="*/ 9762999 w 12192000"/>
              <a:gd name="connsiteY113" fmla="*/ 162623 h 1157500"/>
              <a:gd name="connsiteX114" fmla="*/ 9776183 w 12192000"/>
              <a:gd name="connsiteY114" fmla="*/ 162191 h 1157500"/>
              <a:gd name="connsiteX115" fmla="*/ 9780532 w 12192000"/>
              <a:gd name="connsiteY115" fmla="*/ 155823 h 1157500"/>
              <a:gd name="connsiteX116" fmla="*/ 9910588 w 12192000"/>
              <a:gd name="connsiteY116" fmla="*/ 154327 h 1157500"/>
              <a:gd name="connsiteX117" fmla="*/ 9924173 w 12192000"/>
              <a:gd name="connsiteY117" fmla="*/ 158591 h 1157500"/>
              <a:gd name="connsiteX118" fmla="*/ 10010969 w 12192000"/>
              <a:gd name="connsiteY118" fmla="*/ 155802 h 1157500"/>
              <a:gd name="connsiteX119" fmla="*/ 10070699 w 12192000"/>
              <a:gd name="connsiteY119" fmla="*/ 157854 h 1157500"/>
              <a:gd name="connsiteX120" fmla="*/ 10155104 w 12192000"/>
              <a:gd name="connsiteY120" fmla="*/ 151613 h 1157500"/>
              <a:gd name="connsiteX121" fmla="*/ 10250982 w 12192000"/>
              <a:gd name="connsiteY121" fmla="*/ 128642 h 1157500"/>
              <a:gd name="connsiteX122" fmla="*/ 10343301 w 12192000"/>
              <a:gd name="connsiteY122" fmla="*/ 90884 h 1157500"/>
              <a:gd name="connsiteX123" fmla="*/ 10366625 w 12192000"/>
              <a:gd name="connsiteY123" fmla="*/ 79428 h 1157500"/>
              <a:gd name="connsiteX124" fmla="*/ 10433505 w 12192000"/>
              <a:gd name="connsiteY124" fmla="*/ 65000 h 1157500"/>
              <a:gd name="connsiteX125" fmla="*/ 10547510 w 12192000"/>
              <a:gd name="connsiteY125" fmla="*/ 47246 h 1157500"/>
              <a:gd name="connsiteX126" fmla="*/ 10588150 w 12192000"/>
              <a:gd name="connsiteY126" fmla="*/ 32287 h 1157500"/>
              <a:gd name="connsiteX127" fmla="*/ 10589457 w 12192000"/>
              <a:gd name="connsiteY127" fmla="*/ 25296 h 1157500"/>
              <a:gd name="connsiteX128" fmla="*/ 10699976 w 12192000"/>
              <a:gd name="connsiteY128" fmla="*/ 43345 h 1157500"/>
              <a:gd name="connsiteX129" fmla="*/ 10812237 w 12192000"/>
              <a:gd name="connsiteY129" fmla="*/ 46327 h 1157500"/>
              <a:gd name="connsiteX130" fmla="*/ 10869837 w 12192000"/>
              <a:gd name="connsiteY130" fmla="*/ 65795 h 1157500"/>
              <a:gd name="connsiteX131" fmla="*/ 10881770 w 12192000"/>
              <a:gd name="connsiteY131" fmla="*/ 73672 h 1157500"/>
              <a:gd name="connsiteX132" fmla="*/ 10896899 w 12192000"/>
              <a:gd name="connsiteY132" fmla="*/ 70731 h 1157500"/>
              <a:gd name="connsiteX133" fmla="*/ 10901748 w 12192000"/>
              <a:gd name="connsiteY133" fmla="*/ 66352 h 1157500"/>
              <a:gd name="connsiteX134" fmla="*/ 10947419 w 12192000"/>
              <a:gd name="connsiteY134" fmla="*/ 83316 h 1157500"/>
              <a:gd name="connsiteX135" fmla="*/ 10953034 w 12192000"/>
              <a:gd name="connsiteY135" fmla="*/ 84438 h 1157500"/>
              <a:gd name="connsiteX136" fmla="*/ 10992070 w 12192000"/>
              <a:gd name="connsiteY136" fmla="*/ 88841 h 1157500"/>
              <a:gd name="connsiteX137" fmla="*/ 11112372 w 12192000"/>
              <a:gd name="connsiteY137" fmla="*/ 82247 h 1157500"/>
              <a:gd name="connsiteX138" fmla="*/ 11147719 w 12192000"/>
              <a:gd name="connsiteY138" fmla="*/ 80560 h 1157500"/>
              <a:gd name="connsiteX139" fmla="*/ 11172617 w 12192000"/>
              <a:gd name="connsiteY139" fmla="*/ 76265 h 1157500"/>
              <a:gd name="connsiteX140" fmla="*/ 11240397 w 12192000"/>
              <a:gd name="connsiteY140" fmla="*/ 81830 h 1157500"/>
              <a:gd name="connsiteX141" fmla="*/ 11270034 w 12192000"/>
              <a:gd name="connsiteY141" fmla="*/ 91947 h 1157500"/>
              <a:gd name="connsiteX142" fmla="*/ 11293091 w 12192000"/>
              <a:gd name="connsiteY142" fmla="*/ 92042 h 1157500"/>
              <a:gd name="connsiteX143" fmla="*/ 11310949 w 12192000"/>
              <a:gd name="connsiteY143" fmla="*/ 97842 h 1157500"/>
              <a:gd name="connsiteX144" fmla="*/ 11345279 w 12192000"/>
              <a:gd name="connsiteY144" fmla="*/ 95451 h 1157500"/>
              <a:gd name="connsiteX145" fmla="*/ 11354597 w 12192000"/>
              <a:gd name="connsiteY145" fmla="*/ 97953 h 1157500"/>
              <a:gd name="connsiteX146" fmla="*/ 11367725 w 12192000"/>
              <a:gd name="connsiteY146" fmla="*/ 97999 h 1157500"/>
              <a:gd name="connsiteX147" fmla="*/ 11399832 w 12192000"/>
              <a:gd name="connsiteY147" fmla="*/ 110616 h 1157500"/>
              <a:gd name="connsiteX148" fmla="*/ 11487595 w 12192000"/>
              <a:gd name="connsiteY148" fmla="*/ 152322 h 1157500"/>
              <a:gd name="connsiteX149" fmla="*/ 11590850 w 12192000"/>
              <a:gd name="connsiteY149" fmla="*/ 238552 h 1157500"/>
              <a:gd name="connsiteX150" fmla="*/ 11736204 w 12192000"/>
              <a:gd name="connsiteY150" fmla="*/ 277509 h 1157500"/>
              <a:gd name="connsiteX151" fmla="*/ 11760331 w 12192000"/>
              <a:gd name="connsiteY151" fmla="*/ 291936 h 1157500"/>
              <a:gd name="connsiteX152" fmla="*/ 11819139 w 12192000"/>
              <a:gd name="connsiteY152" fmla="*/ 304143 h 1157500"/>
              <a:gd name="connsiteX153" fmla="*/ 11821967 w 12192000"/>
              <a:gd name="connsiteY153" fmla="*/ 305790 h 1157500"/>
              <a:gd name="connsiteX154" fmla="*/ 11847125 w 12192000"/>
              <a:gd name="connsiteY154" fmla="*/ 297401 h 1157500"/>
              <a:gd name="connsiteX155" fmla="*/ 11980134 w 12192000"/>
              <a:gd name="connsiteY155" fmla="*/ 321911 h 1157500"/>
              <a:gd name="connsiteX156" fmla="*/ 12174576 w 12192000"/>
              <a:gd name="connsiteY156" fmla="*/ 376108 h 1157500"/>
              <a:gd name="connsiteX157" fmla="*/ 12192000 w 12192000"/>
              <a:gd name="connsiteY157" fmla="*/ 379233 h 1157500"/>
              <a:gd name="connsiteX158" fmla="*/ 12192000 w 12192000"/>
              <a:gd name="connsiteY158" fmla="*/ 1157500 h 1157500"/>
              <a:gd name="connsiteX159" fmla="*/ 0 w 12192000"/>
              <a:gd name="connsiteY159" fmla="*/ 1157500 h 1157500"/>
              <a:gd name="connsiteX160" fmla="*/ 0 w 12192000"/>
              <a:gd name="connsiteY160" fmla="*/ 483545 h 1157500"/>
              <a:gd name="connsiteX161" fmla="*/ 5331 w 12192000"/>
              <a:gd name="connsiteY161" fmla="*/ 482797 h 1157500"/>
              <a:gd name="connsiteX162" fmla="*/ 39902 w 12192000"/>
              <a:gd name="connsiteY162" fmla="*/ 472284 h 1157500"/>
              <a:gd name="connsiteX163" fmla="*/ 117880 w 12192000"/>
              <a:gd name="connsiteY163" fmla="*/ 420956 h 1157500"/>
              <a:gd name="connsiteX164" fmla="*/ 238140 w 12192000"/>
              <a:gd name="connsiteY164" fmla="*/ 379297 h 1157500"/>
              <a:gd name="connsiteX165" fmla="*/ 249589 w 12192000"/>
              <a:gd name="connsiteY165" fmla="*/ 379517 h 1157500"/>
              <a:gd name="connsiteX166" fmla="*/ 296963 w 12192000"/>
              <a:gd name="connsiteY166" fmla="*/ 356102 h 1157500"/>
              <a:gd name="connsiteX167" fmla="*/ 339235 w 12192000"/>
              <a:gd name="connsiteY167" fmla="*/ 324425 h 1157500"/>
              <a:gd name="connsiteX168" fmla="*/ 447152 w 12192000"/>
              <a:gd name="connsiteY168" fmla="*/ 327423 h 1157500"/>
              <a:gd name="connsiteX169" fmla="*/ 475247 w 12192000"/>
              <a:gd name="connsiteY169" fmla="*/ 336714 h 1157500"/>
              <a:gd name="connsiteX170" fmla="*/ 477967 w 12192000"/>
              <a:gd name="connsiteY170" fmla="*/ 337960 h 1157500"/>
              <a:gd name="connsiteX171" fmla="*/ 703732 w 12192000"/>
              <a:gd name="connsiteY171" fmla="*/ 316599 h 1157500"/>
              <a:gd name="connsiteX172" fmla="*/ 853391 w 12192000"/>
              <a:gd name="connsiteY172" fmla="*/ 303591 h 1157500"/>
              <a:gd name="connsiteX173" fmla="*/ 925332 w 12192000"/>
              <a:gd name="connsiteY173" fmla="*/ 298686 h 1157500"/>
              <a:gd name="connsiteX174" fmla="*/ 941286 w 12192000"/>
              <a:gd name="connsiteY174" fmla="*/ 288932 h 1157500"/>
              <a:gd name="connsiteX175" fmla="*/ 950845 w 12192000"/>
              <a:gd name="connsiteY175" fmla="*/ 286595 h 1157500"/>
              <a:gd name="connsiteX176" fmla="*/ 953292 w 12192000"/>
              <a:gd name="connsiteY176" fmla="*/ 280892 h 1157500"/>
              <a:gd name="connsiteX177" fmla="*/ 967499 w 12192000"/>
              <a:gd name="connsiteY177" fmla="*/ 273760 h 1157500"/>
              <a:gd name="connsiteX178" fmla="*/ 1069267 w 12192000"/>
              <a:gd name="connsiteY178" fmla="*/ 262766 h 1157500"/>
              <a:gd name="connsiteX179" fmla="*/ 1138407 w 12192000"/>
              <a:gd name="connsiteY179" fmla="*/ 246567 h 1157500"/>
              <a:gd name="connsiteX180" fmla="*/ 1164931 w 12192000"/>
              <a:gd name="connsiteY180" fmla="*/ 238622 h 1157500"/>
              <a:gd name="connsiteX181" fmla="*/ 1211622 w 12192000"/>
              <a:gd name="connsiteY181" fmla="*/ 220676 h 1157500"/>
              <a:gd name="connsiteX182" fmla="*/ 1274567 w 12192000"/>
              <a:gd name="connsiteY182" fmla="*/ 203380 h 1157500"/>
              <a:gd name="connsiteX183" fmla="*/ 1325029 w 12192000"/>
              <a:gd name="connsiteY183" fmla="*/ 207937 h 1157500"/>
              <a:gd name="connsiteX184" fmla="*/ 1356805 w 12192000"/>
              <a:gd name="connsiteY184" fmla="*/ 203622 h 1157500"/>
              <a:gd name="connsiteX185" fmla="*/ 1468752 w 12192000"/>
              <a:gd name="connsiteY185" fmla="*/ 214604 h 1157500"/>
              <a:gd name="connsiteX186" fmla="*/ 1650750 w 12192000"/>
              <a:gd name="connsiteY186" fmla="*/ 165090 h 1157500"/>
              <a:gd name="connsiteX187" fmla="*/ 1655056 w 12192000"/>
              <a:gd name="connsiteY187" fmla="*/ 172106 h 1157500"/>
              <a:gd name="connsiteX188" fmla="*/ 1683220 w 12192000"/>
              <a:gd name="connsiteY188" fmla="*/ 169652 h 1157500"/>
              <a:gd name="connsiteX189" fmla="*/ 1685599 w 12192000"/>
              <a:gd name="connsiteY189" fmla="*/ 165388 h 1157500"/>
              <a:gd name="connsiteX190" fmla="*/ 1735783 w 12192000"/>
              <a:gd name="connsiteY190" fmla="*/ 177400 h 1157500"/>
              <a:gd name="connsiteX191" fmla="*/ 1797102 w 12192000"/>
              <a:gd name="connsiteY191" fmla="*/ 182289 h 1157500"/>
              <a:gd name="connsiteX192" fmla="*/ 1845638 w 12192000"/>
              <a:gd name="connsiteY192" fmla="*/ 163774 h 1157500"/>
              <a:gd name="connsiteX193" fmla="*/ 1848980 w 12192000"/>
              <a:gd name="connsiteY193" fmla="*/ 167516 h 1157500"/>
              <a:gd name="connsiteX194" fmla="*/ 1880587 w 12192000"/>
              <a:gd name="connsiteY194" fmla="*/ 165506 h 1157500"/>
              <a:gd name="connsiteX195" fmla="*/ 1995803 w 12192000"/>
              <a:gd name="connsiteY195" fmla="*/ 131847 h 1157500"/>
              <a:gd name="connsiteX196" fmla="*/ 2057448 w 12192000"/>
              <a:gd name="connsiteY196" fmla="*/ 128650 h 1157500"/>
              <a:gd name="connsiteX197" fmla="*/ 2119088 w 12192000"/>
              <a:gd name="connsiteY197" fmla="*/ 113508 h 1157500"/>
              <a:gd name="connsiteX198" fmla="*/ 2138831 w 12192000"/>
              <a:gd name="connsiteY198" fmla="*/ 116194 h 1157500"/>
              <a:gd name="connsiteX199" fmla="*/ 2214259 w 12192000"/>
              <a:gd name="connsiteY199" fmla="*/ 110542 h 1157500"/>
              <a:gd name="connsiteX200" fmla="*/ 2264911 w 12192000"/>
              <a:gd name="connsiteY200" fmla="*/ 101639 h 1157500"/>
              <a:gd name="connsiteX201" fmla="*/ 2454058 w 12192000"/>
              <a:gd name="connsiteY201" fmla="*/ 67266 h 1157500"/>
              <a:gd name="connsiteX202" fmla="*/ 2534188 w 12192000"/>
              <a:gd name="connsiteY202" fmla="*/ 63730 h 1157500"/>
              <a:gd name="connsiteX203" fmla="*/ 2616912 w 12192000"/>
              <a:gd name="connsiteY203" fmla="*/ 44757 h 1157500"/>
              <a:gd name="connsiteX204" fmla="*/ 2698592 w 12192000"/>
              <a:gd name="connsiteY204" fmla="*/ 35873 h 1157500"/>
              <a:gd name="connsiteX205" fmla="*/ 2891953 w 12192000"/>
              <a:gd name="connsiteY205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399832 w 12192000"/>
              <a:gd name="connsiteY146" fmla="*/ 110616 h 1157500"/>
              <a:gd name="connsiteX147" fmla="*/ 11487595 w 12192000"/>
              <a:gd name="connsiteY147" fmla="*/ 152322 h 1157500"/>
              <a:gd name="connsiteX148" fmla="*/ 11590850 w 12192000"/>
              <a:gd name="connsiteY148" fmla="*/ 238552 h 1157500"/>
              <a:gd name="connsiteX149" fmla="*/ 11736204 w 12192000"/>
              <a:gd name="connsiteY149" fmla="*/ 277509 h 1157500"/>
              <a:gd name="connsiteX150" fmla="*/ 11760331 w 12192000"/>
              <a:gd name="connsiteY150" fmla="*/ 291936 h 1157500"/>
              <a:gd name="connsiteX151" fmla="*/ 11819139 w 12192000"/>
              <a:gd name="connsiteY151" fmla="*/ 304143 h 1157500"/>
              <a:gd name="connsiteX152" fmla="*/ 11821967 w 12192000"/>
              <a:gd name="connsiteY152" fmla="*/ 305790 h 1157500"/>
              <a:gd name="connsiteX153" fmla="*/ 11847125 w 12192000"/>
              <a:gd name="connsiteY153" fmla="*/ 297401 h 1157500"/>
              <a:gd name="connsiteX154" fmla="*/ 11980134 w 12192000"/>
              <a:gd name="connsiteY154" fmla="*/ 321911 h 1157500"/>
              <a:gd name="connsiteX155" fmla="*/ 12174576 w 12192000"/>
              <a:gd name="connsiteY155" fmla="*/ 376108 h 1157500"/>
              <a:gd name="connsiteX156" fmla="*/ 12192000 w 12192000"/>
              <a:gd name="connsiteY156" fmla="*/ 379233 h 1157500"/>
              <a:gd name="connsiteX157" fmla="*/ 12192000 w 12192000"/>
              <a:gd name="connsiteY157" fmla="*/ 1157500 h 1157500"/>
              <a:gd name="connsiteX158" fmla="*/ 0 w 12192000"/>
              <a:gd name="connsiteY158" fmla="*/ 1157500 h 1157500"/>
              <a:gd name="connsiteX159" fmla="*/ 0 w 12192000"/>
              <a:gd name="connsiteY159" fmla="*/ 483545 h 1157500"/>
              <a:gd name="connsiteX160" fmla="*/ 5331 w 12192000"/>
              <a:gd name="connsiteY160" fmla="*/ 482797 h 1157500"/>
              <a:gd name="connsiteX161" fmla="*/ 39902 w 12192000"/>
              <a:gd name="connsiteY161" fmla="*/ 472284 h 1157500"/>
              <a:gd name="connsiteX162" fmla="*/ 117880 w 12192000"/>
              <a:gd name="connsiteY162" fmla="*/ 420956 h 1157500"/>
              <a:gd name="connsiteX163" fmla="*/ 238140 w 12192000"/>
              <a:gd name="connsiteY163" fmla="*/ 379297 h 1157500"/>
              <a:gd name="connsiteX164" fmla="*/ 249589 w 12192000"/>
              <a:gd name="connsiteY164" fmla="*/ 379517 h 1157500"/>
              <a:gd name="connsiteX165" fmla="*/ 296963 w 12192000"/>
              <a:gd name="connsiteY165" fmla="*/ 356102 h 1157500"/>
              <a:gd name="connsiteX166" fmla="*/ 339235 w 12192000"/>
              <a:gd name="connsiteY166" fmla="*/ 324425 h 1157500"/>
              <a:gd name="connsiteX167" fmla="*/ 447152 w 12192000"/>
              <a:gd name="connsiteY167" fmla="*/ 327423 h 1157500"/>
              <a:gd name="connsiteX168" fmla="*/ 475247 w 12192000"/>
              <a:gd name="connsiteY168" fmla="*/ 336714 h 1157500"/>
              <a:gd name="connsiteX169" fmla="*/ 477967 w 12192000"/>
              <a:gd name="connsiteY169" fmla="*/ 337960 h 1157500"/>
              <a:gd name="connsiteX170" fmla="*/ 703732 w 12192000"/>
              <a:gd name="connsiteY170" fmla="*/ 316599 h 1157500"/>
              <a:gd name="connsiteX171" fmla="*/ 853391 w 12192000"/>
              <a:gd name="connsiteY171" fmla="*/ 303591 h 1157500"/>
              <a:gd name="connsiteX172" fmla="*/ 925332 w 12192000"/>
              <a:gd name="connsiteY172" fmla="*/ 298686 h 1157500"/>
              <a:gd name="connsiteX173" fmla="*/ 941286 w 12192000"/>
              <a:gd name="connsiteY173" fmla="*/ 288932 h 1157500"/>
              <a:gd name="connsiteX174" fmla="*/ 950845 w 12192000"/>
              <a:gd name="connsiteY174" fmla="*/ 286595 h 1157500"/>
              <a:gd name="connsiteX175" fmla="*/ 953292 w 12192000"/>
              <a:gd name="connsiteY175" fmla="*/ 280892 h 1157500"/>
              <a:gd name="connsiteX176" fmla="*/ 967499 w 12192000"/>
              <a:gd name="connsiteY176" fmla="*/ 273760 h 1157500"/>
              <a:gd name="connsiteX177" fmla="*/ 1069267 w 12192000"/>
              <a:gd name="connsiteY177" fmla="*/ 262766 h 1157500"/>
              <a:gd name="connsiteX178" fmla="*/ 1138407 w 12192000"/>
              <a:gd name="connsiteY178" fmla="*/ 246567 h 1157500"/>
              <a:gd name="connsiteX179" fmla="*/ 1164931 w 12192000"/>
              <a:gd name="connsiteY179" fmla="*/ 238622 h 1157500"/>
              <a:gd name="connsiteX180" fmla="*/ 1211622 w 12192000"/>
              <a:gd name="connsiteY180" fmla="*/ 220676 h 1157500"/>
              <a:gd name="connsiteX181" fmla="*/ 1274567 w 12192000"/>
              <a:gd name="connsiteY181" fmla="*/ 203380 h 1157500"/>
              <a:gd name="connsiteX182" fmla="*/ 1325029 w 12192000"/>
              <a:gd name="connsiteY182" fmla="*/ 207937 h 1157500"/>
              <a:gd name="connsiteX183" fmla="*/ 1356805 w 12192000"/>
              <a:gd name="connsiteY183" fmla="*/ 203622 h 1157500"/>
              <a:gd name="connsiteX184" fmla="*/ 1468752 w 12192000"/>
              <a:gd name="connsiteY184" fmla="*/ 214604 h 1157500"/>
              <a:gd name="connsiteX185" fmla="*/ 1650750 w 12192000"/>
              <a:gd name="connsiteY185" fmla="*/ 165090 h 1157500"/>
              <a:gd name="connsiteX186" fmla="*/ 1655056 w 12192000"/>
              <a:gd name="connsiteY186" fmla="*/ 172106 h 1157500"/>
              <a:gd name="connsiteX187" fmla="*/ 1683220 w 12192000"/>
              <a:gd name="connsiteY187" fmla="*/ 169652 h 1157500"/>
              <a:gd name="connsiteX188" fmla="*/ 1685599 w 12192000"/>
              <a:gd name="connsiteY188" fmla="*/ 165388 h 1157500"/>
              <a:gd name="connsiteX189" fmla="*/ 1735783 w 12192000"/>
              <a:gd name="connsiteY189" fmla="*/ 177400 h 1157500"/>
              <a:gd name="connsiteX190" fmla="*/ 1797102 w 12192000"/>
              <a:gd name="connsiteY190" fmla="*/ 182289 h 1157500"/>
              <a:gd name="connsiteX191" fmla="*/ 1845638 w 12192000"/>
              <a:gd name="connsiteY191" fmla="*/ 163774 h 1157500"/>
              <a:gd name="connsiteX192" fmla="*/ 1848980 w 12192000"/>
              <a:gd name="connsiteY192" fmla="*/ 167516 h 1157500"/>
              <a:gd name="connsiteX193" fmla="*/ 1880587 w 12192000"/>
              <a:gd name="connsiteY193" fmla="*/ 165506 h 1157500"/>
              <a:gd name="connsiteX194" fmla="*/ 1995803 w 12192000"/>
              <a:gd name="connsiteY194" fmla="*/ 131847 h 1157500"/>
              <a:gd name="connsiteX195" fmla="*/ 2057448 w 12192000"/>
              <a:gd name="connsiteY195" fmla="*/ 128650 h 1157500"/>
              <a:gd name="connsiteX196" fmla="*/ 2119088 w 12192000"/>
              <a:gd name="connsiteY196" fmla="*/ 113508 h 1157500"/>
              <a:gd name="connsiteX197" fmla="*/ 2138831 w 12192000"/>
              <a:gd name="connsiteY197" fmla="*/ 116194 h 1157500"/>
              <a:gd name="connsiteX198" fmla="*/ 2214259 w 12192000"/>
              <a:gd name="connsiteY198" fmla="*/ 110542 h 1157500"/>
              <a:gd name="connsiteX199" fmla="*/ 2264911 w 12192000"/>
              <a:gd name="connsiteY199" fmla="*/ 101639 h 1157500"/>
              <a:gd name="connsiteX200" fmla="*/ 2454058 w 12192000"/>
              <a:gd name="connsiteY200" fmla="*/ 67266 h 1157500"/>
              <a:gd name="connsiteX201" fmla="*/ 2534188 w 12192000"/>
              <a:gd name="connsiteY201" fmla="*/ 63730 h 1157500"/>
              <a:gd name="connsiteX202" fmla="*/ 2616912 w 12192000"/>
              <a:gd name="connsiteY202" fmla="*/ 44757 h 1157500"/>
              <a:gd name="connsiteX203" fmla="*/ 2698592 w 12192000"/>
              <a:gd name="connsiteY203" fmla="*/ 35873 h 1157500"/>
              <a:gd name="connsiteX204" fmla="*/ 2891953 w 12192000"/>
              <a:gd name="connsiteY204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399832 w 12192000"/>
              <a:gd name="connsiteY146" fmla="*/ 110616 h 1157500"/>
              <a:gd name="connsiteX147" fmla="*/ 11487595 w 12192000"/>
              <a:gd name="connsiteY147" fmla="*/ 152322 h 1157500"/>
              <a:gd name="connsiteX148" fmla="*/ 11736204 w 12192000"/>
              <a:gd name="connsiteY148" fmla="*/ 277509 h 1157500"/>
              <a:gd name="connsiteX149" fmla="*/ 11760331 w 12192000"/>
              <a:gd name="connsiteY149" fmla="*/ 291936 h 1157500"/>
              <a:gd name="connsiteX150" fmla="*/ 11819139 w 12192000"/>
              <a:gd name="connsiteY150" fmla="*/ 304143 h 1157500"/>
              <a:gd name="connsiteX151" fmla="*/ 11821967 w 12192000"/>
              <a:gd name="connsiteY151" fmla="*/ 305790 h 1157500"/>
              <a:gd name="connsiteX152" fmla="*/ 11847125 w 12192000"/>
              <a:gd name="connsiteY152" fmla="*/ 297401 h 1157500"/>
              <a:gd name="connsiteX153" fmla="*/ 11980134 w 12192000"/>
              <a:gd name="connsiteY153" fmla="*/ 321911 h 1157500"/>
              <a:gd name="connsiteX154" fmla="*/ 12174576 w 12192000"/>
              <a:gd name="connsiteY154" fmla="*/ 376108 h 1157500"/>
              <a:gd name="connsiteX155" fmla="*/ 12192000 w 12192000"/>
              <a:gd name="connsiteY155" fmla="*/ 379233 h 1157500"/>
              <a:gd name="connsiteX156" fmla="*/ 12192000 w 12192000"/>
              <a:gd name="connsiteY156" fmla="*/ 1157500 h 1157500"/>
              <a:gd name="connsiteX157" fmla="*/ 0 w 12192000"/>
              <a:gd name="connsiteY157" fmla="*/ 1157500 h 1157500"/>
              <a:gd name="connsiteX158" fmla="*/ 0 w 12192000"/>
              <a:gd name="connsiteY158" fmla="*/ 483545 h 1157500"/>
              <a:gd name="connsiteX159" fmla="*/ 5331 w 12192000"/>
              <a:gd name="connsiteY159" fmla="*/ 482797 h 1157500"/>
              <a:gd name="connsiteX160" fmla="*/ 39902 w 12192000"/>
              <a:gd name="connsiteY160" fmla="*/ 472284 h 1157500"/>
              <a:gd name="connsiteX161" fmla="*/ 117880 w 12192000"/>
              <a:gd name="connsiteY161" fmla="*/ 420956 h 1157500"/>
              <a:gd name="connsiteX162" fmla="*/ 238140 w 12192000"/>
              <a:gd name="connsiteY162" fmla="*/ 379297 h 1157500"/>
              <a:gd name="connsiteX163" fmla="*/ 249589 w 12192000"/>
              <a:gd name="connsiteY163" fmla="*/ 379517 h 1157500"/>
              <a:gd name="connsiteX164" fmla="*/ 296963 w 12192000"/>
              <a:gd name="connsiteY164" fmla="*/ 356102 h 1157500"/>
              <a:gd name="connsiteX165" fmla="*/ 339235 w 12192000"/>
              <a:gd name="connsiteY165" fmla="*/ 324425 h 1157500"/>
              <a:gd name="connsiteX166" fmla="*/ 447152 w 12192000"/>
              <a:gd name="connsiteY166" fmla="*/ 327423 h 1157500"/>
              <a:gd name="connsiteX167" fmla="*/ 475247 w 12192000"/>
              <a:gd name="connsiteY167" fmla="*/ 336714 h 1157500"/>
              <a:gd name="connsiteX168" fmla="*/ 477967 w 12192000"/>
              <a:gd name="connsiteY168" fmla="*/ 337960 h 1157500"/>
              <a:gd name="connsiteX169" fmla="*/ 703732 w 12192000"/>
              <a:gd name="connsiteY169" fmla="*/ 316599 h 1157500"/>
              <a:gd name="connsiteX170" fmla="*/ 853391 w 12192000"/>
              <a:gd name="connsiteY170" fmla="*/ 303591 h 1157500"/>
              <a:gd name="connsiteX171" fmla="*/ 925332 w 12192000"/>
              <a:gd name="connsiteY171" fmla="*/ 298686 h 1157500"/>
              <a:gd name="connsiteX172" fmla="*/ 941286 w 12192000"/>
              <a:gd name="connsiteY172" fmla="*/ 288932 h 1157500"/>
              <a:gd name="connsiteX173" fmla="*/ 950845 w 12192000"/>
              <a:gd name="connsiteY173" fmla="*/ 286595 h 1157500"/>
              <a:gd name="connsiteX174" fmla="*/ 953292 w 12192000"/>
              <a:gd name="connsiteY174" fmla="*/ 280892 h 1157500"/>
              <a:gd name="connsiteX175" fmla="*/ 967499 w 12192000"/>
              <a:gd name="connsiteY175" fmla="*/ 273760 h 1157500"/>
              <a:gd name="connsiteX176" fmla="*/ 1069267 w 12192000"/>
              <a:gd name="connsiteY176" fmla="*/ 262766 h 1157500"/>
              <a:gd name="connsiteX177" fmla="*/ 1138407 w 12192000"/>
              <a:gd name="connsiteY177" fmla="*/ 246567 h 1157500"/>
              <a:gd name="connsiteX178" fmla="*/ 1164931 w 12192000"/>
              <a:gd name="connsiteY178" fmla="*/ 238622 h 1157500"/>
              <a:gd name="connsiteX179" fmla="*/ 1211622 w 12192000"/>
              <a:gd name="connsiteY179" fmla="*/ 220676 h 1157500"/>
              <a:gd name="connsiteX180" fmla="*/ 1274567 w 12192000"/>
              <a:gd name="connsiteY180" fmla="*/ 203380 h 1157500"/>
              <a:gd name="connsiteX181" fmla="*/ 1325029 w 12192000"/>
              <a:gd name="connsiteY181" fmla="*/ 207937 h 1157500"/>
              <a:gd name="connsiteX182" fmla="*/ 1356805 w 12192000"/>
              <a:gd name="connsiteY182" fmla="*/ 203622 h 1157500"/>
              <a:gd name="connsiteX183" fmla="*/ 1468752 w 12192000"/>
              <a:gd name="connsiteY183" fmla="*/ 214604 h 1157500"/>
              <a:gd name="connsiteX184" fmla="*/ 1650750 w 12192000"/>
              <a:gd name="connsiteY184" fmla="*/ 165090 h 1157500"/>
              <a:gd name="connsiteX185" fmla="*/ 1655056 w 12192000"/>
              <a:gd name="connsiteY185" fmla="*/ 172106 h 1157500"/>
              <a:gd name="connsiteX186" fmla="*/ 1683220 w 12192000"/>
              <a:gd name="connsiteY186" fmla="*/ 169652 h 1157500"/>
              <a:gd name="connsiteX187" fmla="*/ 1685599 w 12192000"/>
              <a:gd name="connsiteY187" fmla="*/ 165388 h 1157500"/>
              <a:gd name="connsiteX188" fmla="*/ 1735783 w 12192000"/>
              <a:gd name="connsiteY188" fmla="*/ 177400 h 1157500"/>
              <a:gd name="connsiteX189" fmla="*/ 1797102 w 12192000"/>
              <a:gd name="connsiteY189" fmla="*/ 182289 h 1157500"/>
              <a:gd name="connsiteX190" fmla="*/ 1845638 w 12192000"/>
              <a:gd name="connsiteY190" fmla="*/ 163774 h 1157500"/>
              <a:gd name="connsiteX191" fmla="*/ 1848980 w 12192000"/>
              <a:gd name="connsiteY191" fmla="*/ 167516 h 1157500"/>
              <a:gd name="connsiteX192" fmla="*/ 1880587 w 12192000"/>
              <a:gd name="connsiteY192" fmla="*/ 165506 h 1157500"/>
              <a:gd name="connsiteX193" fmla="*/ 1995803 w 12192000"/>
              <a:gd name="connsiteY193" fmla="*/ 131847 h 1157500"/>
              <a:gd name="connsiteX194" fmla="*/ 2057448 w 12192000"/>
              <a:gd name="connsiteY194" fmla="*/ 128650 h 1157500"/>
              <a:gd name="connsiteX195" fmla="*/ 2119088 w 12192000"/>
              <a:gd name="connsiteY195" fmla="*/ 113508 h 1157500"/>
              <a:gd name="connsiteX196" fmla="*/ 2138831 w 12192000"/>
              <a:gd name="connsiteY196" fmla="*/ 116194 h 1157500"/>
              <a:gd name="connsiteX197" fmla="*/ 2214259 w 12192000"/>
              <a:gd name="connsiteY197" fmla="*/ 110542 h 1157500"/>
              <a:gd name="connsiteX198" fmla="*/ 2264911 w 12192000"/>
              <a:gd name="connsiteY198" fmla="*/ 101639 h 1157500"/>
              <a:gd name="connsiteX199" fmla="*/ 2454058 w 12192000"/>
              <a:gd name="connsiteY199" fmla="*/ 67266 h 1157500"/>
              <a:gd name="connsiteX200" fmla="*/ 2534188 w 12192000"/>
              <a:gd name="connsiteY200" fmla="*/ 63730 h 1157500"/>
              <a:gd name="connsiteX201" fmla="*/ 2616912 w 12192000"/>
              <a:gd name="connsiteY201" fmla="*/ 44757 h 1157500"/>
              <a:gd name="connsiteX202" fmla="*/ 2698592 w 12192000"/>
              <a:gd name="connsiteY202" fmla="*/ 35873 h 1157500"/>
              <a:gd name="connsiteX203" fmla="*/ 2891953 w 12192000"/>
              <a:gd name="connsiteY203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399832 w 12192000"/>
              <a:gd name="connsiteY146" fmla="*/ 110616 h 1157500"/>
              <a:gd name="connsiteX147" fmla="*/ 11487595 w 12192000"/>
              <a:gd name="connsiteY147" fmla="*/ 152322 h 1157500"/>
              <a:gd name="connsiteX148" fmla="*/ 11736204 w 12192000"/>
              <a:gd name="connsiteY148" fmla="*/ 277509 h 1157500"/>
              <a:gd name="connsiteX149" fmla="*/ 11705740 w 12192000"/>
              <a:gd name="connsiteY149" fmla="*/ 250993 h 1157500"/>
              <a:gd name="connsiteX150" fmla="*/ 11819139 w 12192000"/>
              <a:gd name="connsiteY150" fmla="*/ 304143 h 1157500"/>
              <a:gd name="connsiteX151" fmla="*/ 11821967 w 12192000"/>
              <a:gd name="connsiteY151" fmla="*/ 305790 h 1157500"/>
              <a:gd name="connsiteX152" fmla="*/ 11847125 w 12192000"/>
              <a:gd name="connsiteY152" fmla="*/ 297401 h 1157500"/>
              <a:gd name="connsiteX153" fmla="*/ 11980134 w 12192000"/>
              <a:gd name="connsiteY153" fmla="*/ 321911 h 1157500"/>
              <a:gd name="connsiteX154" fmla="*/ 12174576 w 12192000"/>
              <a:gd name="connsiteY154" fmla="*/ 376108 h 1157500"/>
              <a:gd name="connsiteX155" fmla="*/ 12192000 w 12192000"/>
              <a:gd name="connsiteY155" fmla="*/ 379233 h 1157500"/>
              <a:gd name="connsiteX156" fmla="*/ 12192000 w 12192000"/>
              <a:gd name="connsiteY156" fmla="*/ 1157500 h 1157500"/>
              <a:gd name="connsiteX157" fmla="*/ 0 w 12192000"/>
              <a:gd name="connsiteY157" fmla="*/ 1157500 h 1157500"/>
              <a:gd name="connsiteX158" fmla="*/ 0 w 12192000"/>
              <a:gd name="connsiteY158" fmla="*/ 483545 h 1157500"/>
              <a:gd name="connsiteX159" fmla="*/ 5331 w 12192000"/>
              <a:gd name="connsiteY159" fmla="*/ 482797 h 1157500"/>
              <a:gd name="connsiteX160" fmla="*/ 39902 w 12192000"/>
              <a:gd name="connsiteY160" fmla="*/ 472284 h 1157500"/>
              <a:gd name="connsiteX161" fmla="*/ 117880 w 12192000"/>
              <a:gd name="connsiteY161" fmla="*/ 420956 h 1157500"/>
              <a:gd name="connsiteX162" fmla="*/ 238140 w 12192000"/>
              <a:gd name="connsiteY162" fmla="*/ 379297 h 1157500"/>
              <a:gd name="connsiteX163" fmla="*/ 249589 w 12192000"/>
              <a:gd name="connsiteY163" fmla="*/ 379517 h 1157500"/>
              <a:gd name="connsiteX164" fmla="*/ 296963 w 12192000"/>
              <a:gd name="connsiteY164" fmla="*/ 356102 h 1157500"/>
              <a:gd name="connsiteX165" fmla="*/ 339235 w 12192000"/>
              <a:gd name="connsiteY165" fmla="*/ 324425 h 1157500"/>
              <a:gd name="connsiteX166" fmla="*/ 447152 w 12192000"/>
              <a:gd name="connsiteY166" fmla="*/ 327423 h 1157500"/>
              <a:gd name="connsiteX167" fmla="*/ 475247 w 12192000"/>
              <a:gd name="connsiteY167" fmla="*/ 336714 h 1157500"/>
              <a:gd name="connsiteX168" fmla="*/ 477967 w 12192000"/>
              <a:gd name="connsiteY168" fmla="*/ 337960 h 1157500"/>
              <a:gd name="connsiteX169" fmla="*/ 703732 w 12192000"/>
              <a:gd name="connsiteY169" fmla="*/ 316599 h 1157500"/>
              <a:gd name="connsiteX170" fmla="*/ 853391 w 12192000"/>
              <a:gd name="connsiteY170" fmla="*/ 303591 h 1157500"/>
              <a:gd name="connsiteX171" fmla="*/ 925332 w 12192000"/>
              <a:gd name="connsiteY171" fmla="*/ 298686 h 1157500"/>
              <a:gd name="connsiteX172" fmla="*/ 941286 w 12192000"/>
              <a:gd name="connsiteY172" fmla="*/ 288932 h 1157500"/>
              <a:gd name="connsiteX173" fmla="*/ 950845 w 12192000"/>
              <a:gd name="connsiteY173" fmla="*/ 286595 h 1157500"/>
              <a:gd name="connsiteX174" fmla="*/ 953292 w 12192000"/>
              <a:gd name="connsiteY174" fmla="*/ 280892 h 1157500"/>
              <a:gd name="connsiteX175" fmla="*/ 967499 w 12192000"/>
              <a:gd name="connsiteY175" fmla="*/ 273760 h 1157500"/>
              <a:gd name="connsiteX176" fmla="*/ 1069267 w 12192000"/>
              <a:gd name="connsiteY176" fmla="*/ 262766 h 1157500"/>
              <a:gd name="connsiteX177" fmla="*/ 1138407 w 12192000"/>
              <a:gd name="connsiteY177" fmla="*/ 246567 h 1157500"/>
              <a:gd name="connsiteX178" fmla="*/ 1164931 w 12192000"/>
              <a:gd name="connsiteY178" fmla="*/ 238622 h 1157500"/>
              <a:gd name="connsiteX179" fmla="*/ 1211622 w 12192000"/>
              <a:gd name="connsiteY179" fmla="*/ 220676 h 1157500"/>
              <a:gd name="connsiteX180" fmla="*/ 1274567 w 12192000"/>
              <a:gd name="connsiteY180" fmla="*/ 203380 h 1157500"/>
              <a:gd name="connsiteX181" fmla="*/ 1325029 w 12192000"/>
              <a:gd name="connsiteY181" fmla="*/ 207937 h 1157500"/>
              <a:gd name="connsiteX182" fmla="*/ 1356805 w 12192000"/>
              <a:gd name="connsiteY182" fmla="*/ 203622 h 1157500"/>
              <a:gd name="connsiteX183" fmla="*/ 1468752 w 12192000"/>
              <a:gd name="connsiteY183" fmla="*/ 214604 h 1157500"/>
              <a:gd name="connsiteX184" fmla="*/ 1650750 w 12192000"/>
              <a:gd name="connsiteY184" fmla="*/ 165090 h 1157500"/>
              <a:gd name="connsiteX185" fmla="*/ 1655056 w 12192000"/>
              <a:gd name="connsiteY185" fmla="*/ 172106 h 1157500"/>
              <a:gd name="connsiteX186" fmla="*/ 1683220 w 12192000"/>
              <a:gd name="connsiteY186" fmla="*/ 169652 h 1157500"/>
              <a:gd name="connsiteX187" fmla="*/ 1685599 w 12192000"/>
              <a:gd name="connsiteY187" fmla="*/ 165388 h 1157500"/>
              <a:gd name="connsiteX188" fmla="*/ 1735783 w 12192000"/>
              <a:gd name="connsiteY188" fmla="*/ 177400 h 1157500"/>
              <a:gd name="connsiteX189" fmla="*/ 1797102 w 12192000"/>
              <a:gd name="connsiteY189" fmla="*/ 182289 h 1157500"/>
              <a:gd name="connsiteX190" fmla="*/ 1845638 w 12192000"/>
              <a:gd name="connsiteY190" fmla="*/ 163774 h 1157500"/>
              <a:gd name="connsiteX191" fmla="*/ 1848980 w 12192000"/>
              <a:gd name="connsiteY191" fmla="*/ 167516 h 1157500"/>
              <a:gd name="connsiteX192" fmla="*/ 1880587 w 12192000"/>
              <a:gd name="connsiteY192" fmla="*/ 165506 h 1157500"/>
              <a:gd name="connsiteX193" fmla="*/ 1995803 w 12192000"/>
              <a:gd name="connsiteY193" fmla="*/ 131847 h 1157500"/>
              <a:gd name="connsiteX194" fmla="*/ 2057448 w 12192000"/>
              <a:gd name="connsiteY194" fmla="*/ 128650 h 1157500"/>
              <a:gd name="connsiteX195" fmla="*/ 2119088 w 12192000"/>
              <a:gd name="connsiteY195" fmla="*/ 113508 h 1157500"/>
              <a:gd name="connsiteX196" fmla="*/ 2138831 w 12192000"/>
              <a:gd name="connsiteY196" fmla="*/ 116194 h 1157500"/>
              <a:gd name="connsiteX197" fmla="*/ 2214259 w 12192000"/>
              <a:gd name="connsiteY197" fmla="*/ 110542 h 1157500"/>
              <a:gd name="connsiteX198" fmla="*/ 2264911 w 12192000"/>
              <a:gd name="connsiteY198" fmla="*/ 101639 h 1157500"/>
              <a:gd name="connsiteX199" fmla="*/ 2454058 w 12192000"/>
              <a:gd name="connsiteY199" fmla="*/ 67266 h 1157500"/>
              <a:gd name="connsiteX200" fmla="*/ 2534188 w 12192000"/>
              <a:gd name="connsiteY200" fmla="*/ 63730 h 1157500"/>
              <a:gd name="connsiteX201" fmla="*/ 2616912 w 12192000"/>
              <a:gd name="connsiteY201" fmla="*/ 44757 h 1157500"/>
              <a:gd name="connsiteX202" fmla="*/ 2698592 w 12192000"/>
              <a:gd name="connsiteY202" fmla="*/ 35873 h 1157500"/>
              <a:gd name="connsiteX203" fmla="*/ 2891953 w 12192000"/>
              <a:gd name="connsiteY203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399832 w 12192000"/>
              <a:gd name="connsiteY146" fmla="*/ 110616 h 1157500"/>
              <a:gd name="connsiteX147" fmla="*/ 11487595 w 12192000"/>
              <a:gd name="connsiteY147" fmla="*/ 152322 h 1157500"/>
              <a:gd name="connsiteX148" fmla="*/ 11736204 w 12192000"/>
              <a:gd name="connsiteY148" fmla="*/ 277509 h 1157500"/>
              <a:gd name="connsiteX149" fmla="*/ 11705740 w 12192000"/>
              <a:gd name="connsiteY149" fmla="*/ 250993 h 1157500"/>
              <a:gd name="connsiteX150" fmla="*/ 11819139 w 12192000"/>
              <a:gd name="connsiteY150" fmla="*/ 304143 h 1157500"/>
              <a:gd name="connsiteX151" fmla="*/ 11821967 w 12192000"/>
              <a:gd name="connsiteY151" fmla="*/ 305790 h 1157500"/>
              <a:gd name="connsiteX152" fmla="*/ 11980134 w 12192000"/>
              <a:gd name="connsiteY152" fmla="*/ 321911 h 1157500"/>
              <a:gd name="connsiteX153" fmla="*/ 12174576 w 12192000"/>
              <a:gd name="connsiteY153" fmla="*/ 376108 h 1157500"/>
              <a:gd name="connsiteX154" fmla="*/ 12192000 w 12192000"/>
              <a:gd name="connsiteY154" fmla="*/ 379233 h 1157500"/>
              <a:gd name="connsiteX155" fmla="*/ 12192000 w 12192000"/>
              <a:gd name="connsiteY155" fmla="*/ 1157500 h 1157500"/>
              <a:gd name="connsiteX156" fmla="*/ 0 w 12192000"/>
              <a:gd name="connsiteY156" fmla="*/ 1157500 h 1157500"/>
              <a:gd name="connsiteX157" fmla="*/ 0 w 12192000"/>
              <a:gd name="connsiteY157" fmla="*/ 483545 h 1157500"/>
              <a:gd name="connsiteX158" fmla="*/ 5331 w 12192000"/>
              <a:gd name="connsiteY158" fmla="*/ 482797 h 1157500"/>
              <a:gd name="connsiteX159" fmla="*/ 39902 w 12192000"/>
              <a:gd name="connsiteY159" fmla="*/ 472284 h 1157500"/>
              <a:gd name="connsiteX160" fmla="*/ 117880 w 12192000"/>
              <a:gd name="connsiteY160" fmla="*/ 420956 h 1157500"/>
              <a:gd name="connsiteX161" fmla="*/ 238140 w 12192000"/>
              <a:gd name="connsiteY161" fmla="*/ 379297 h 1157500"/>
              <a:gd name="connsiteX162" fmla="*/ 249589 w 12192000"/>
              <a:gd name="connsiteY162" fmla="*/ 379517 h 1157500"/>
              <a:gd name="connsiteX163" fmla="*/ 296963 w 12192000"/>
              <a:gd name="connsiteY163" fmla="*/ 356102 h 1157500"/>
              <a:gd name="connsiteX164" fmla="*/ 339235 w 12192000"/>
              <a:gd name="connsiteY164" fmla="*/ 324425 h 1157500"/>
              <a:gd name="connsiteX165" fmla="*/ 447152 w 12192000"/>
              <a:gd name="connsiteY165" fmla="*/ 327423 h 1157500"/>
              <a:gd name="connsiteX166" fmla="*/ 475247 w 12192000"/>
              <a:gd name="connsiteY166" fmla="*/ 336714 h 1157500"/>
              <a:gd name="connsiteX167" fmla="*/ 477967 w 12192000"/>
              <a:gd name="connsiteY167" fmla="*/ 337960 h 1157500"/>
              <a:gd name="connsiteX168" fmla="*/ 703732 w 12192000"/>
              <a:gd name="connsiteY168" fmla="*/ 316599 h 1157500"/>
              <a:gd name="connsiteX169" fmla="*/ 853391 w 12192000"/>
              <a:gd name="connsiteY169" fmla="*/ 303591 h 1157500"/>
              <a:gd name="connsiteX170" fmla="*/ 925332 w 12192000"/>
              <a:gd name="connsiteY170" fmla="*/ 298686 h 1157500"/>
              <a:gd name="connsiteX171" fmla="*/ 941286 w 12192000"/>
              <a:gd name="connsiteY171" fmla="*/ 288932 h 1157500"/>
              <a:gd name="connsiteX172" fmla="*/ 950845 w 12192000"/>
              <a:gd name="connsiteY172" fmla="*/ 286595 h 1157500"/>
              <a:gd name="connsiteX173" fmla="*/ 953292 w 12192000"/>
              <a:gd name="connsiteY173" fmla="*/ 280892 h 1157500"/>
              <a:gd name="connsiteX174" fmla="*/ 967499 w 12192000"/>
              <a:gd name="connsiteY174" fmla="*/ 273760 h 1157500"/>
              <a:gd name="connsiteX175" fmla="*/ 1069267 w 12192000"/>
              <a:gd name="connsiteY175" fmla="*/ 262766 h 1157500"/>
              <a:gd name="connsiteX176" fmla="*/ 1138407 w 12192000"/>
              <a:gd name="connsiteY176" fmla="*/ 246567 h 1157500"/>
              <a:gd name="connsiteX177" fmla="*/ 1164931 w 12192000"/>
              <a:gd name="connsiteY177" fmla="*/ 238622 h 1157500"/>
              <a:gd name="connsiteX178" fmla="*/ 1211622 w 12192000"/>
              <a:gd name="connsiteY178" fmla="*/ 220676 h 1157500"/>
              <a:gd name="connsiteX179" fmla="*/ 1274567 w 12192000"/>
              <a:gd name="connsiteY179" fmla="*/ 203380 h 1157500"/>
              <a:gd name="connsiteX180" fmla="*/ 1325029 w 12192000"/>
              <a:gd name="connsiteY180" fmla="*/ 207937 h 1157500"/>
              <a:gd name="connsiteX181" fmla="*/ 1356805 w 12192000"/>
              <a:gd name="connsiteY181" fmla="*/ 203622 h 1157500"/>
              <a:gd name="connsiteX182" fmla="*/ 1468752 w 12192000"/>
              <a:gd name="connsiteY182" fmla="*/ 214604 h 1157500"/>
              <a:gd name="connsiteX183" fmla="*/ 1650750 w 12192000"/>
              <a:gd name="connsiteY183" fmla="*/ 165090 h 1157500"/>
              <a:gd name="connsiteX184" fmla="*/ 1655056 w 12192000"/>
              <a:gd name="connsiteY184" fmla="*/ 172106 h 1157500"/>
              <a:gd name="connsiteX185" fmla="*/ 1683220 w 12192000"/>
              <a:gd name="connsiteY185" fmla="*/ 169652 h 1157500"/>
              <a:gd name="connsiteX186" fmla="*/ 1685599 w 12192000"/>
              <a:gd name="connsiteY186" fmla="*/ 165388 h 1157500"/>
              <a:gd name="connsiteX187" fmla="*/ 1735783 w 12192000"/>
              <a:gd name="connsiteY187" fmla="*/ 177400 h 1157500"/>
              <a:gd name="connsiteX188" fmla="*/ 1797102 w 12192000"/>
              <a:gd name="connsiteY188" fmla="*/ 182289 h 1157500"/>
              <a:gd name="connsiteX189" fmla="*/ 1845638 w 12192000"/>
              <a:gd name="connsiteY189" fmla="*/ 163774 h 1157500"/>
              <a:gd name="connsiteX190" fmla="*/ 1848980 w 12192000"/>
              <a:gd name="connsiteY190" fmla="*/ 167516 h 1157500"/>
              <a:gd name="connsiteX191" fmla="*/ 1880587 w 12192000"/>
              <a:gd name="connsiteY191" fmla="*/ 165506 h 1157500"/>
              <a:gd name="connsiteX192" fmla="*/ 1995803 w 12192000"/>
              <a:gd name="connsiteY192" fmla="*/ 131847 h 1157500"/>
              <a:gd name="connsiteX193" fmla="*/ 2057448 w 12192000"/>
              <a:gd name="connsiteY193" fmla="*/ 128650 h 1157500"/>
              <a:gd name="connsiteX194" fmla="*/ 2119088 w 12192000"/>
              <a:gd name="connsiteY194" fmla="*/ 113508 h 1157500"/>
              <a:gd name="connsiteX195" fmla="*/ 2138831 w 12192000"/>
              <a:gd name="connsiteY195" fmla="*/ 116194 h 1157500"/>
              <a:gd name="connsiteX196" fmla="*/ 2214259 w 12192000"/>
              <a:gd name="connsiteY196" fmla="*/ 110542 h 1157500"/>
              <a:gd name="connsiteX197" fmla="*/ 2264911 w 12192000"/>
              <a:gd name="connsiteY197" fmla="*/ 101639 h 1157500"/>
              <a:gd name="connsiteX198" fmla="*/ 2454058 w 12192000"/>
              <a:gd name="connsiteY198" fmla="*/ 67266 h 1157500"/>
              <a:gd name="connsiteX199" fmla="*/ 2534188 w 12192000"/>
              <a:gd name="connsiteY199" fmla="*/ 63730 h 1157500"/>
              <a:gd name="connsiteX200" fmla="*/ 2616912 w 12192000"/>
              <a:gd name="connsiteY200" fmla="*/ 44757 h 1157500"/>
              <a:gd name="connsiteX201" fmla="*/ 2698592 w 12192000"/>
              <a:gd name="connsiteY201" fmla="*/ 35873 h 1157500"/>
              <a:gd name="connsiteX202" fmla="*/ 2891953 w 12192000"/>
              <a:gd name="connsiteY202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399832 w 12192000"/>
              <a:gd name="connsiteY146" fmla="*/ 110616 h 1157500"/>
              <a:gd name="connsiteX147" fmla="*/ 11487595 w 12192000"/>
              <a:gd name="connsiteY147" fmla="*/ 152322 h 1157500"/>
              <a:gd name="connsiteX148" fmla="*/ 11736204 w 12192000"/>
              <a:gd name="connsiteY148" fmla="*/ 277509 h 1157500"/>
              <a:gd name="connsiteX149" fmla="*/ 11705740 w 12192000"/>
              <a:gd name="connsiteY149" fmla="*/ 250993 h 1157500"/>
              <a:gd name="connsiteX150" fmla="*/ 11819139 w 12192000"/>
              <a:gd name="connsiteY150" fmla="*/ 304143 h 1157500"/>
              <a:gd name="connsiteX151" fmla="*/ 11835615 w 12192000"/>
              <a:gd name="connsiteY151" fmla="*/ 305790 h 1157500"/>
              <a:gd name="connsiteX152" fmla="*/ 11980134 w 12192000"/>
              <a:gd name="connsiteY152" fmla="*/ 321911 h 1157500"/>
              <a:gd name="connsiteX153" fmla="*/ 12174576 w 12192000"/>
              <a:gd name="connsiteY153" fmla="*/ 376108 h 1157500"/>
              <a:gd name="connsiteX154" fmla="*/ 12192000 w 12192000"/>
              <a:gd name="connsiteY154" fmla="*/ 379233 h 1157500"/>
              <a:gd name="connsiteX155" fmla="*/ 12192000 w 12192000"/>
              <a:gd name="connsiteY155" fmla="*/ 1157500 h 1157500"/>
              <a:gd name="connsiteX156" fmla="*/ 0 w 12192000"/>
              <a:gd name="connsiteY156" fmla="*/ 1157500 h 1157500"/>
              <a:gd name="connsiteX157" fmla="*/ 0 w 12192000"/>
              <a:gd name="connsiteY157" fmla="*/ 483545 h 1157500"/>
              <a:gd name="connsiteX158" fmla="*/ 5331 w 12192000"/>
              <a:gd name="connsiteY158" fmla="*/ 482797 h 1157500"/>
              <a:gd name="connsiteX159" fmla="*/ 39902 w 12192000"/>
              <a:gd name="connsiteY159" fmla="*/ 472284 h 1157500"/>
              <a:gd name="connsiteX160" fmla="*/ 117880 w 12192000"/>
              <a:gd name="connsiteY160" fmla="*/ 420956 h 1157500"/>
              <a:gd name="connsiteX161" fmla="*/ 238140 w 12192000"/>
              <a:gd name="connsiteY161" fmla="*/ 379297 h 1157500"/>
              <a:gd name="connsiteX162" fmla="*/ 249589 w 12192000"/>
              <a:gd name="connsiteY162" fmla="*/ 379517 h 1157500"/>
              <a:gd name="connsiteX163" fmla="*/ 296963 w 12192000"/>
              <a:gd name="connsiteY163" fmla="*/ 356102 h 1157500"/>
              <a:gd name="connsiteX164" fmla="*/ 339235 w 12192000"/>
              <a:gd name="connsiteY164" fmla="*/ 324425 h 1157500"/>
              <a:gd name="connsiteX165" fmla="*/ 447152 w 12192000"/>
              <a:gd name="connsiteY165" fmla="*/ 327423 h 1157500"/>
              <a:gd name="connsiteX166" fmla="*/ 475247 w 12192000"/>
              <a:gd name="connsiteY166" fmla="*/ 336714 h 1157500"/>
              <a:gd name="connsiteX167" fmla="*/ 477967 w 12192000"/>
              <a:gd name="connsiteY167" fmla="*/ 337960 h 1157500"/>
              <a:gd name="connsiteX168" fmla="*/ 703732 w 12192000"/>
              <a:gd name="connsiteY168" fmla="*/ 316599 h 1157500"/>
              <a:gd name="connsiteX169" fmla="*/ 853391 w 12192000"/>
              <a:gd name="connsiteY169" fmla="*/ 303591 h 1157500"/>
              <a:gd name="connsiteX170" fmla="*/ 925332 w 12192000"/>
              <a:gd name="connsiteY170" fmla="*/ 298686 h 1157500"/>
              <a:gd name="connsiteX171" fmla="*/ 941286 w 12192000"/>
              <a:gd name="connsiteY171" fmla="*/ 288932 h 1157500"/>
              <a:gd name="connsiteX172" fmla="*/ 950845 w 12192000"/>
              <a:gd name="connsiteY172" fmla="*/ 286595 h 1157500"/>
              <a:gd name="connsiteX173" fmla="*/ 953292 w 12192000"/>
              <a:gd name="connsiteY173" fmla="*/ 280892 h 1157500"/>
              <a:gd name="connsiteX174" fmla="*/ 967499 w 12192000"/>
              <a:gd name="connsiteY174" fmla="*/ 273760 h 1157500"/>
              <a:gd name="connsiteX175" fmla="*/ 1069267 w 12192000"/>
              <a:gd name="connsiteY175" fmla="*/ 262766 h 1157500"/>
              <a:gd name="connsiteX176" fmla="*/ 1138407 w 12192000"/>
              <a:gd name="connsiteY176" fmla="*/ 246567 h 1157500"/>
              <a:gd name="connsiteX177" fmla="*/ 1164931 w 12192000"/>
              <a:gd name="connsiteY177" fmla="*/ 238622 h 1157500"/>
              <a:gd name="connsiteX178" fmla="*/ 1211622 w 12192000"/>
              <a:gd name="connsiteY178" fmla="*/ 220676 h 1157500"/>
              <a:gd name="connsiteX179" fmla="*/ 1274567 w 12192000"/>
              <a:gd name="connsiteY179" fmla="*/ 203380 h 1157500"/>
              <a:gd name="connsiteX180" fmla="*/ 1325029 w 12192000"/>
              <a:gd name="connsiteY180" fmla="*/ 207937 h 1157500"/>
              <a:gd name="connsiteX181" fmla="*/ 1356805 w 12192000"/>
              <a:gd name="connsiteY181" fmla="*/ 203622 h 1157500"/>
              <a:gd name="connsiteX182" fmla="*/ 1468752 w 12192000"/>
              <a:gd name="connsiteY182" fmla="*/ 214604 h 1157500"/>
              <a:gd name="connsiteX183" fmla="*/ 1650750 w 12192000"/>
              <a:gd name="connsiteY183" fmla="*/ 165090 h 1157500"/>
              <a:gd name="connsiteX184" fmla="*/ 1655056 w 12192000"/>
              <a:gd name="connsiteY184" fmla="*/ 172106 h 1157500"/>
              <a:gd name="connsiteX185" fmla="*/ 1683220 w 12192000"/>
              <a:gd name="connsiteY185" fmla="*/ 169652 h 1157500"/>
              <a:gd name="connsiteX186" fmla="*/ 1685599 w 12192000"/>
              <a:gd name="connsiteY186" fmla="*/ 165388 h 1157500"/>
              <a:gd name="connsiteX187" fmla="*/ 1735783 w 12192000"/>
              <a:gd name="connsiteY187" fmla="*/ 177400 h 1157500"/>
              <a:gd name="connsiteX188" fmla="*/ 1797102 w 12192000"/>
              <a:gd name="connsiteY188" fmla="*/ 182289 h 1157500"/>
              <a:gd name="connsiteX189" fmla="*/ 1845638 w 12192000"/>
              <a:gd name="connsiteY189" fmla="*/ 163774 h 1157500"/>
              <a:gd name="connsiteX190" fmla="*/ 1848980 w 12192000"/>
              <a:gd name="connsiteY190" fmla="*/ 167516 h 1157500"/>
              <a:gd name="connsiteX191" fmla="*/ 1880587 w 12192000"/>
              <a:gd name="connsiteY191" fmla="*/ 165506 h 1157500"/>
              <a:gd name="connsiteX192" fmla="*/ 1995803 w 12192000"/>
              <a:gd name="connsiteY192" fmla="*/ 131847 h 1157500"/>
              <a:gd name="connsiteX193" fmla="*/ 2057448 w 12192000"/>
              <a:gd name="connsiteY193" fmla="*/ 128650 h 1157500"/>
              <a:gd name="connsiteX194" fmla="*/ 2119088 w 12192000"/>
              <a:gd name="connsiteY194" fmla="*/ 113508 h 1157500"/>
              <a:gd name="connsiteX195" fmla="*/ 2138831 w 12192000"/>
              <a:gd name="connsiteY195" fmla="*/ 116194 h 1157500"/>
              <a:gd name="connsiteX196" fmla="*/ 2214259 w 12192000"/>
              <a:gd name="connsiteY196" fmla="*/ 110542 h 1157500"/>
              <a:gd name="connsiteX197" fmla="*/ 2264911 w 12192000"/>
              <a:gd name="connsiteY197" fmla="*/ 101639 h 1157500"/>
              <a:gd name="connsiteX198" fmla="*/ 2454058 w 12192000"/>
              <a:gd name="connsiteY198" fmla="*/ 67266 h 1157500"/>
              <a:gd name="connsiteX199" fmla="*/ 2534188 w 12192000"/>
              <a:gd name="connsiteY199" fmla="*/ 63730 h 1157500"/>
              <a:gd name="connsiteX200" fmla="*/ 2616912 w 12192000"/>
              <a:gd name="connsiteY200" fmla="*/ 44757 h 1157500"/>
              <a:gd name="connsiteX201" fmla="*/ 2698592 w 12192000"/>
              <a:gd name="connsiteY201" fmla="*/ 35873 h 1157500"/>
              <a:gd name="connsiteX202" fmla="*/ 2891953 w 12192000"/>
              <a:gd name="connsiteY202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399832 w 12192000"/>
              <a:gd name="connsiteY146" fmla="*/ 110616 h 1157500"/>
              <a:gd name="connsiteX147" fmla="*/ 11603601 w 12192000"/>
              <a:gd name="connsiteY147" fmla="*/ 193266 h 1157500"/>
              <a:gd name="connsiteX148" fmla="*/ 11736204 w 12192000"/>
              <a:gd name="connsiteY148" fmla="*/ 277509 h 1157500"/>
              <a:gd name="connsiteX149" fmla="*/ 11705740 w 12192000"/>
              <a:gd name="connsiteY149" fmla="*/ 250993 h 1157500"/>
              <a:gd name="connsiteX150" fmla="*/ 11819139 w 12192000"/>
              <a:gd name="connsiteY150" fmla="*/ 304143 h 1157500"/>
              <a:gd name="connsiteX151" fmla="*/ 11835615 w 12192000"/>
              <a:gd name="connsiteY151" fmla="*/ 305790 h 1157500"/>
              <a:gd name="connsiteX152" fmla="*/ 11980134 w 12192000"/>
              <a:gd name="connsiteY152" fmla="*/ 321911 h 1157500"/>
              <a:gd name="connsiteX153" fmla="*/ 12174576 w 12192000"/>
              <a:gd name="connsiteY153" fmla="*/ 376108 h 1157500"/>
              <a:gd name="connsiteX154" fmla="*/ 12192000 w 12192000"/>
              <a:gd name="connsiteY154" fmla="*/ 379233 h 1157500"/>
              <a:gd name="connsiteX155" fmla="*/ 12192000 w 12192000"/>
              <a:gd name="connsiteY155" fmla="*/ 1157500 h 1157500"/>
              <a:gd name="connsiteX156" fmla="*/ 0 w 12192000"/>
              <a:gd name="connsiteY156" fmla="*/ 1157500 h 1157500"/>
              <a:gd name="connsiteX157" fmla="*/ 0 w 12192000"/>
              <a:gd name="connsiteY157" fmla="*/ 483545 h 1157500"/>
              <a:gd name="connsiteX158" fmla="*/ 5331 w 12192000"/>
              <a:gd name="connsiteY158" fmla="*/ 482797 h 1157500"/>
              <a:gd name="connsiteX159" fmla="*/ 39902 w 12192000"/>
              <a:gd name="connsiteY159" fmla="*/ 472284 h 1157500"/>
              <a:gd name="connsiteX160" fmla="*/ 117880 w 12192000"/>
              <a:gd name="connsiteY160" fmla="*/ 420956 h 1157500"/>
              <a:gd name="connsiteX161" fmla="*/ 238140 w 12192000"/>
              <a:gd name="connsiteY161" fmla="*/ 379297 h 1157500"/>
              <a:gd name="connsiteX162" fmla="*/ 249589 w 12192000"/>
              <a:gd name="connsiteY162" fmla="*/ 379517 h 1157500"/>
              <a:gd name="connsiteX163" fmla="*/ 296963 w 12192000"/>
              <a:gd name="connsiteY163" fmla="*/ 356102 h 1157500"/>
              <a:gd name="connsiteX164" fmla="*/ 339235 w 12192000"/>
              <a:gd name="connsiteY164" fmla="*/ 324425 h 1157500"/>
              <a:gd name="connsiteX165" fmla="*/ 447152 w 12192000"/>
              <a:gd name="connsiteY165" fmla="*/ 327423 h 1157500"/>
              <a:gd name="connsiteX166" fmla="*/ 475247 w 12192000"/>
              <a:gd name="connsiteY166" fmla="*/ 336714 h 1157500"/>
              <a:gd name="connsiteX167" fmla="*/ 477967 w 12192000"/>
              <a:gd name="connsiteY167" fmla="*/ 337960 h 1157500"/>
              <a:gd name="connsiteX168" fmla="*/ 703732 w 12192000"/>
              <a:gd name="connsiteY168" fmla="*/ 316599 h 1157500"/>
              <a:gd name="connsiteX169" fmla="*/ 853391 w 12192000"/>
              <a:gd name="connsiteY169" fmla="*/ 303591 h 1157500"/>
              <a:gd name="connsiteX170" fmla="*/ 925332 w 12192000"/>
              <a:gd name="connsiteY170" fmla="*/ 298686 h 1157500"/>
              <a:gd name="connsiteX171" fmla="*/ 941286 w 12192000"/>
              <a:gd name="connsiteY171" fmla="*/ 288932 h 1157500"/>
              <a:gd name="connsiteX172" fmla="*/ 950845 w 12192000"/>
              <a:gd name="connsiteY172" fmla="*/ 286595 h 1157500"/>
              <a:gd name="connsiteX173" fmla="*/ 953292 w 12192000"/>
              <a:gd name="connsiteY173" fmla="*/ 280892 h 1157500"/>
              <a:gd name="connsiteX174" fmla="*/ 967499 w 12192000"/>
              <a:gd name="connsiteY174" fmla="*/ 273760 h 1157500"/>
              <a:gd name="connsiteX175" fmla="*/ 1069267 w 12192000"/>
              <a:gd name="connsiteY175" fmla="*/ 262766 h 1157500"/>
              <a:gd name="connsiteX176" fmla="*/ 1138407 w 12192000"/>
              <a:gd name="connsiteY176" fmla="*/ 246567 h 1157500"/>
              <a:gd name="connsiteX177" fmla="*/ 1164931 w 12192000"/>
              <a:gd name="connsiteY177" fmla="*/ 238622 h 1157500"/>
              <a:gd name="connsiteX178" fmla="*/ 1211622 w 12192000"/>
              <a:gd name="connsiteY178" fmla="*/ 220676 h 1157500"/>
              <a:gd name="connsiteX179" fmla="*/ 1274567 w 12192000"/>
              <a:gd name="connsiteY179" fmla="*/ 203380 h 1157500"/>
              <a:gd name="connsiteX180" fmla="*/ 1325029 w 12192000"/>
              <a:gd name="connsiteY180" fmla="*/ 207937 h 1157500"/>
              <a:gd name="connsiteX181" fmla="*/ 1356805 w 12192000"/>
              <a:gd name="connsiteY181" fmla="*/ 203622 h 1157500"/>
              <a:gd name="connsiteX182" fmla="*/ 1468752 w 12192000"/>
              <a:gd name="connsiteY182" fmla="*/ 214604 h 1157500"/>
              <a:gd name="connsiteX183" fmla="*/ 1650750 w 12192000"/>
              <a:gd name="connsiteY183" fmla="*/ 165090 h 1157500"/>
              <a:gd name="connsiteX184" fmla="*/ 1655056 w 12192000"/>
              <a:gd name="connsiteY184" fmla="*/ 172106 h 1157500"/>
              <a:gd name="connsiteX185" fmla="*/ 1683220 w 12192000"/>
              <a:gd name="connsiteY185" fmla="*/ 169652 h 1157500"/>
              <a:gd name="connsiteX186" fmla="*/ 1685599 w 12192000"/>
              <a:gd name="connsiteY186" fmla="*/ 165388 h 1157500"/>
              <a:gd name="connsiteX187" fmla="*/ 1735783 w 12192000"/>
              <a:gd name="connsiteY187" fmla="*/ 177400 h 1157500"/>
              <a:gd name="connsiteX188" fmla="*/ 1797102 w 12192000"/>
              <a:gd name="connsiteY188" fmla="*/ 182289 h 1157500"/>
              <a:gd name="connsiteX189" fmla="*/ 1845638 w 12192000"/>
              <a:gd name="connsiteY189" fmla="*/ 163774 h 1157500"/>
              <a:gd name="connsiteX190" fmla="*/ 1848980 w 12192000"/>
              <a:gd name="connsiteY190" fmla="*/ 167516 h 1157500"/>
              <a:gd name="connsiteX191" fmla="*/ 1880587 w 12192000"/>
              <a:gd name="connsiteY191" fmla="*/ 165506 h 1157500"/>
              <a:gd name="connsiteX192" fmla="*/ 1995803 w 12192000"/>
              <a:gd name="connsiteY192" fmla="*/ 131847 h 1157500"/>
              <a:gd name="connsiteX193" fmla="*/ 2057448 w 12192000"/>
              <a:gd name="connsiteY193" fmla="*/ 128650 h 1157500"/>
              <a:gd name="connsiteX194" fmla="*/ 2119088 w 12192000"/>
              <a:gd name="connsiteY194" fmla="*/ 113508 h 1157500"/>
              <a:gd name="connsiteX195" fmla="*/ 2138831 w 12192000"/>
              <a:gd name="connsiteY195" fmla="*/ 116194 h 1157500"/>
              <a:gd name="connsiteX196" fmla="*/ 2214259 w 12192000"/>
              <a:gd name="connsiteY196" fmla="*/ 110542 h 1157500"/>
              <a:gd name="connsiteX197" fmla="*/ 2264911 w 12192000"/>
              <a:gd name="connsiteY197" fmla="*/ 101639 h 1157500"/>
              <a:gd name="connsiteX198" fmla="*/ 2454058 w 12192000"/>
              <a:gd name="connsiteY198" fmla="*/ 67266 h 1157500"/>
              <a:gd name="connsiteX199" fmla="*/ 2534188 w 12192000"/>
              <a:gd name="connsiteY199" fmla="*/ 63730 h 1157500"/>
              <a:gd name="connsiteX200" fmla="*/ 2616912 w 12192000"/>
              <a:gd name="connsiteY200" fmla="*/ 44757 h 1157500"/>
              <a:gd name="connsiteX201" fmla="*/ 2698592 w 12192000"/>
              <a:gd name="connsiteY201" fmla="*/ 35873 h 1157500"/>
              <a:gd name="connsiteX202" fmla="*/ 2891953 w 12192000"/>
              <a:gd name="connsiteY202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367725 w 12192000"/>
              <a:gd name="connsiteY145" fmla="*/ 97999 h 1157500"/>
              <a:gd name="connsiteX146" fmla="*/ 11488543 w 12192000"/>
              <a:gd name="connsiteY146" fmla="*/ 144736 h 1157500"/>
              <a:gd name="connsiteX147" fmla="*/ 11603601 w 12192000"/>
              <a:gd name="connsiteY147" fmla="*/ 193266 h 1157500"/>
              <a:gd name="connsiteX148" fmla="*/ 11736204 w 12192000"/>
              <a:gd name="connsiteY148" fmla="*/ 277509 h 1157500"/>
              <a:gd name="connsiteX149" fmla="*/ 11705740 w 12192000"/>
              <a:gd name="connsiteY149" fmla="*/ 250993 h 1157500"/>
              <a:gd name="connsiteX150" fmla="*/ 11819139 w 12192000"/>
              <a:gd name="connsiteY150" fmla="*/ 304143 h 1157500"/>
              <a:gd name="connsiteX151" fmla="*/ 11835615 w 12192000"/>
              <a:gd name="connsiteY151" fmla="*/ 305790 h 1157500"/>
              <a:gd name="connsiteX152" fmla="*/ 11980134 w 12192000"/>
              <a:gd name="connsiteY152" fmla="*/ 321911 h 1157500"/>
              <a:gd name="connsiteX153" fmla="*/ 12174576 w 12192000"/>
              <a:gd name="connsiteY153" fmla="*/ 376108 h 1157500"/>
              <a:gd name="connsiteX154" fmla="*/ 12192000 w 12192000"/>
              <a:gd name="connsiteY154" fmla="*/ 379233 h 1157500"/>
              <a:gd name="connsiteX155" fmla="*/ 12192000 w 12192000"/>
              <a:gd name="connsiteY155" fmla="*/ 1157500 h 1157500"/>
              <a:gd name="connsiteX156" fmla="*/ 0 w 12192000"/>
              <a:gd name="connsiteY156" fmla="*/ 1157500 h 1157500"/>
              <a:gd name="connsiteX157" fmla="*/ 0 w 12192000"/>
              <a:gd name="connsiteY157" fmla="*/ 483545 h 1157500"/>
              <a:gd name="connsiteX158" fmla="*/ 5331 w 12192000"/>
              <a:gd name="connsiteY158" fmla="*/ 482797 h 1157500"/>
              <a:gd name="connsiteX159" fmla="*/ 39902 w 12192000"/>
              <a:gd name="connsiteY159" fmla="*/ 472284 h 1157500"/>
              <a:gd name="connsiteX160" fmla="*/ 117880 w 12192000"/>
              <a:gd name="connsiteY160" fmla="*/ 420956 h 1157500"/>
              <a:gd name="connsiteX161" fmla="*/ 238140 w 12192000"/>
              <a:gd name="connsiteY161" fmla="*/ 379297 h 1157500"/>
              <a:gd name="connsiteX162" fmla="*/ 249589 w 12192000"/>
              <a:gd name="connsiteY162" fmla="*/ 379517 h 1157500"/>
              <a:gd name="connsiteX163" fmla="*/ 296963 w 12192000"/>
              <a:gd name="connsiteY163" fmla="*/ 356102 h 1157500"/>
              <a:gd name="connsiteX164" fmla="*/ 339235 w 12192000"/>
              <a:gd name="connsiteY164" fmla="*/ 324425 h 1157500"/>
              <a:gd name="connsiteX165" fmla="*/ 447152 w 12192000"/>
              <a:gd name="connsiteY165" fmla="*/ 327423 h 1157500"/>
              <a:gd name="connsiteX166" fmla="*/ 475247 w 12192000"/>
              <a:gd name="connsiteY166" fmla="*/ 336714 h 1157500"/>
              <a:gd name="connsiteX167" fmla="*/ 477967 w 12192000"/>
              <a:gd name="connsiteY167" fmla="*/ 337960 h 1157500"/>
              <a:gd name="connsiteX168" fmla="*/ 703732 w 12192000"/>
              <a:gd name="connsiteY168" fmla="*/ 316599 h 1157500"/>
              <a:gd name="connsiteX169" fmla="*/ 853391 w 12192000"/>
              <a:gd name="connsiteY169" fmla="*/ 303591 h 1157500"/>
              <a:gd name="connsiteX170" fmla="*/ 925332 w 12192000"/>
              <a:gd name="connsiteY170" fmla="*/ 298686 h 1157500"/>
              <a:gd name="connsiteX171" fmla="*/ 941286 w 12192000"/>
              <a:gd name="connsiteY171" fmla="*/ 288932 h 1157500"/>
              <a:gd name="connsiteX172" fmla="*/ 950845 w 12192000"/>
              <a:gd name="connsiteY172" fmla="*/ 286595 h 1157500"/>
              <a:gd name="connsiteX173" fmla="*/ 953292 w 12192000"/>
              <a:gd name="connsiteY173" fmla="*/ 280892 h 1157500"/>
              <a:gd name="connsiteX174" fmla="*/ 967499 w 12192000"/>
              <a:gd name="connsiteY174" fmla="*/ 273760 h 1157500"/>
              <a:gd name="connsiteX175" fmla="*/ 1069267 w 12192000"/>
              <a:gd name="connsiteY175" fmla="*/ 262766 h 1157500"/>
              <a:gd name="connsiteX176" fmla="*/ 1138407 w 12192000"/>
              <a:gd name="connsiteY176" fmla="*/ 246567 h 1157500"/>
              <a:gd name="connsiteX177" fmla="*/ 1164931 w 12192000"/>
              <a:gd name="connsiteY177" fmla="*/ 238622 h 1157500"/>
              <a:gd name="connsiteX178" fmla="*/ 1211622 w 12192000"/>
              <a:gd name="connsiteY178" fmla="*/ 220676 h 1157500"/>
              <a:gd name="connsiteX179" fmla="*/ 1274567 w 12192000"/>
              <a:gd name="connsiteY179" fmla="*/ 203380 h 1157500"/>
              <a:gd name="connsiteX180" fmla="*/ 1325029 w 12192000"/>
              <a:gd name="connsiteY180" fmla="*/ 207937 h 1157500"/>
              <a:gd name="connsiteX181" fmla="*/ 1356805 w 12192000"/>
              <a:gd name="connsiteY181" fmla="*/ 203622 h 1157500"/>
              <a:gd name="connsiteX182" fmla="*/ 1468752 w 12192000"/>
              <a:gd name="connsiteY182" fmla="*/ 214604 h 1157500"/>
              <a:gd name="connsiteX183" fmla="*/ 1650750 w 12192000"/>
              <a:gd name="connsiteY183" fmla="*/ 165090 h 1157500"/>
              <a:gd name="connsiteX184" fmla="*/ 1655056 w 12192000"/>
              <a:gd name="connsiteY184" fmla="*/ 172106 h 1157500"/>
              <a:gd name="connsiteX185" fmla="*/ 1683220 w 12192000"/>
              <a:gd name="connsiteY185" fmla="*/ 169652 h 1157500"/>
              <a:gd name="connsiteX186" fmla="*/ 1685599 w 12192000"/>
              <a:gd name="connsiteY186" fmla="*/ 165388 h 1157500"/>
              <a:gd name="connsiteX187" fmla="*/ 1735783 w 12192000"/>
              <a:gd name="connsiteY187" fmla="*/ 177400 h 1157500"/>
              <a:gd name="connsiteX188" fmla="*/ 1797102 w 12192000"/>
              <a:gd name="connsiteY188" fmla="*/ 182289 h 1157500"/>
              <a:gd name="connsiteX189" fmla="*/ 1845638 w 12192000"/>
              <a:gd name="connsiteY189" fmla="*/ 163774 h 1157500"/>
              <a:gd name="connsiteX190" fmla="*/ 1848980 w 12192000"/>
              <a:gd name="connsiteY190" fmla="*/ 167516 h 1157500"/>
              <a:gd name="connsiteX191" fmla="*/ 1880587 w 12192000"/>
              <a:gd name="connsiteY191" fmla="*/ 165506 h 1157500"/>
              <a:gd name="connsiteX192" fmla="*/ 1995803 w 12192000"/>
              <a:gd name="connsiteY192" fmla="*/ 131847 h 1157500"/>
              <a:gd name="connsiteX193" fmla="*/ 2057448 w 12192000"/>
              <a:gd name="connsiteY193" fmla="*/ 128650 h 1157500"/>
              <a:gd name="connsiteX194" fmla="*/ 2119088 w 12192000"/>
              <a:gd name="connsiteY194" fmla="*/ 113508 h 1157500"/>
              <a:gd name="connsiteX195" fmla="*/ 2138831 w 12192000"/>
              <a:gd name="connsiteY195" fmla="*/ 116194 h 1157500"/>
              <a:gd name="connsiteX196" fmla="*/ 2214259 w 12192000"/>
              <a:gd name="connsiteY196" fmla="*/ 110542 h 1157500"/>
              <a:gd name="connsiteX197" fmla="*/ 2264911 w 12192000"/>
              <a:gd name="connsiteY197" fmla="*/ 101639 h 1157500"/>
              <a:gd name="connsiteX198" fmla="*/ 2454058 w 12192000"/>
              <a:gd name="connsiteY198" fmla="*/ 67266 h 1157500"/>
              <a:gd name="connsiteX199" fmla="*/ 2534188 w 12192000"/>
              <a:gd name="connsiteY199" fmla="*/ 63730 h 1157500"/>
              <a:gd name="connsiteX200" fmla="*/ 2616912 w 12192000"/>
              <a:gd name="connsiteY200" fmla="*/ 44757 h 1157500"/>
              <a:gd name="connsiteX201" fmla="*/ 2698592 w 12192000"/>
              <a:gd name="connsiteY201" fmla="*/ 35873 h 1157500"/>
              <a:gd name="connsiteX202" fmla="*/ 2891953 w 12192000"/>
              <a:gd name="connsiteY202" fmla="*/ 28541 h 1157500"/>
              <a:gd name="connsiteX0" fmla="*/ 2891953 w 12192000"/>
              <a:gd name="connsiteY0" fmla="*/ 28541 h 1157500"/>
              <a:gd name="connsiteX1" fmla="*/ 3052621 w 12192000"/>
              <a:gd name="connsiteY1" fmla="*/ 7598 h 1157500"/>
              <a:gd name="connsiteX2" fmla="*/ 3145220 w 12192000"/>
              <a:gd name="connsiteY2" fmla="*/ 9845 h 1157500"/>
              <a:gd name="connsiteX3" fmla="*/ 3233309 w 12192000"/>
              <a:gd name="connsiteY3" fmla="*/ 2536 h 1157500"/>
              <a:gd name="connsiteX4" fmla="*/ 3320851 w 12192000"/>
              <a:gd name="connsiteY4" fmla="*/ 12470 h 1157500"/>
              <a:gd name="connsiteX5" fmla="*/ 3394552 w 12192000"/>
              <a:gd name="connsiteY5" fmla="*/ 31847 h 1157500"/>
              <a:gd name="connsiteX6" fmla="*/ 3462252 w 12192000"/>
              <a:gd name="connsiteY6" fmla="*/ 62214 h 1157500"/>
              <a:gd name="connsiteX7" fmla="*/ 3504799 w 12192000"/>
              <a:gd name="connsiteY7" fmla="*/ 86931 h 1157500"/>
              <a:gd name="connsiteX8" fmla="*/ 3568807 w 12192000"/>
              <a:gd name="connsiteY8" fmla="*/ 78125 h 1157500"/>
              <a:gd name="connsiteX9" fmla="*/ 3571993 w 12192000"/>
              <a:gd name="connsiteY9" fmla="*/ 80673 h 1157500"/>
              <a:gd name="connsiteX10" fmla="*/ 3590879 w 12192000"/>
              <a:gd name="connsiteY10" fmla="*/ 93683 h 1157500"/>
              <a:gd name="connsiteX11" fmla="*/ 3623973 w 12192000"/>
              <a:gd name="connsiteY11" fmla="*/ 86652 h 1157500"/>
              <a:gd name="connsiteX12" fmla="*/ 3636728 w 12192000"/>
              <a:gd name="connsiteY12" fmla="*/ 91587 h 1157500"/>
              <a:gd name="connsiteX13" fmla="*/ 3676976 w 12192000"/>
              <a:gd name="connsiteY13" fmla="*/ 90168 h 1157500"/>
              <a:gd name="connsiteX14" fmla="*/ 3722653 w 12192000"/>
              <a:gd name="connsiteY14" fmla="*/ 108931 h 1157500"/>
              <a:gd name="connsiteX15" fmla="*/ 3775112 w 12192000"/>
              <a:gd name="connsiteY15" fmla="*/ 92538 h 1157500"/>
              <a:gd name="connsiteX16" fmla="*/ 3932956 w 12192000"/>
              <a:gd name="connsiteY16" fmla="*/ 115905 h 1157500"/>
              <a:gd name="connsiteX17" fmla="*/ 4100593 w 12192000"/>
              <a:gd name="connsiteY17" fmla="*/ 157402 h 1157500"/>
              <a:gd name="connsiteX18" fmla="*/ 4316364 w 12192000"/>
              <a:gd name="connsiteY18" fmla="*/ 171021 h 1157500"/>
              <a:gd name="connsiteX19" fmla="*/ 4387387 w 12192000"/>
              <a:gd name="connsiteY19" fmla="*/ 157928 h 1157500"/>
              <a:gd name="connsiteX20" fmla="*/ 4427957 w 12192000"/>
              <a:gd name="connsiteY20" fmla="*/ 171094 h 1157500"/>
              <a:gd name="connsiteX21" fmla="*/ 4502291 w 12192000"/>
              <a:gd name="connsiteY21" fmla="*/ 181765 h 1157500"/>
              <a:gd name="connsiteX22" fmla="*/ 4600771 w 12192000"/>
              <a:gd name="connsiteY22" fmla="*/ 205711 h 1157500"/>
              <a:gd name="connsiteX23" fmla="*/ 4644102 w 12192000"/>
              <a:gd name="connsiteY23" fmla="*/ 203931 h 1157500"/>
              <a:gd name="connsiteX24" fmla="*/ 4652752 w 12192000"/>
              <a:gd name="connsiteY24" fmla="*/ 204470 h 1157500"/>
              <a:gd name="connsiteX25" fmla="*/ 4652896 w 12192000"/>
              <a:gd name="connsiteY25" fmla="*/ 204854 h 1157500"/>
              <a:gd name="connsiteX26" fmla="*/ 4685303 w 12192000"/>
              <a:gd name="connsiteY26" fmla="*/ 206507 h 1157500"/>
              <a:gd name="connsiteX27" fmla="*/ 4690886 w 12192000"/>
              <a:gd name="connsiteY27" fmla="*/ 209335 h 1157500"/>
              <a:gd name="connsiteX28" fmla="*/ 4725430 w 12192000"/>
              <a:gd name="connsiteY28" fmla="*/ 232300 h 1157500"/>
              <a:gd name="connsiteX29" fmla="*/ 4800051 w 12192000"/>
              <a:gd name="connsiteY29" fmla="*/ 224667 h 1157500"/>
              <a:gd name="connsiteX30" fmla="*/ 4875115 w 12192000"/>
              <a:gd name="connsiteY30" fmla="*/ 257918 h 1157500"/>
              <a:gd name="connsiteX31" fmla="*/ 4936450 w 12192000"/>
              <a:gd name="connsiteY31" fmla="*/ 274470 h 1157500"/>
              <a:gd name="connsiteX32" fmla="*/ 5030961 w 12192000"/>
              <a:gd name="connsiteY32" fmla="*/ 299480 h 1157500"/>
              <a:gd name="connsiteX33" fmla="*/ 5082734 w 12192000"/>
              <a:gd name="connsiteY33" fmla="*/ 302149 h 1157500"/>
              <a:gd name="connsiteX34" fmla="*/ 5138799 w 12192000"/>
              <a:gd name="connsiteY34" fmla="*/ 297368 h 1157500"/>
              <a:gd name="connsiteX35" fmla="*/ 5259695 w 12192000"/>
              <a:gd name="connsiteY35" fmla="*/ 324044 h 1157500"/>
              <a:gd name="connsiteX36" fmla="*/ 5359642 w 12192000"/>
              <a:gd name="connsiteY36" fmla="*/ 334143 h 1157500"/>
              <a:gd name="connsiteX37" fmla="*/ 5372918 w 12192000"/>
              <a:gd name="connsiteY37" fmla="*/ 330402 h 1157500"/>
              <a:gd name="connsiteX38" fmla="*/ 5396084 w 12192000"/>
              <a:gd name="connsiteY38" fmla="*/ 321836 h 1157500"/>
              <a:gd name="connsiteX39" fmla="*/ 5414292 w 12192000"/>
              <a:gd name="connsiteY39" fmla="*/ 314431 h 1157500"/>
              <a:gd name="connsiteX40" fmla="*/ 5487276 w 12192000"/>
              <a:gd name="connsiteY40" fmla="*/ 300918 h 1157500"/>
              <a:gd name="connsiteX41" fmla="*/ 5612716 w 12192000"/>
              <a:gd name="connsiteY41" fmla="*/ 301686 h 1157500"/>
              <a:gd name="connsiteX42" fmla="*/ 5864813 w 12192000"/>
              <a:gd name="connsiteY42" fmla="*/ 251420 h 1157500"/>
              <a:gd name="connsiteX43" fmla="*/ 6151392 w 12192000"/>
              <a:gd name="connsiteY43" fmla="*/ 219300 h 1157500"/>
              <a:gd name="connsiteX44" fmla="*/ 6209396 w 12192000"/>
              <a:gd name="connsiteY44" fmla="*/ 214037 h 1157500"/>
              <a:gd name="connsiteX45" fmla="*/ 6269898 w 12192000"/>
              <a:gd name="connsiteY45" fmla="*/ 219868 h 1157500"/>
              <a:gd name="connsiteX46" fmla="*/ 6352373 w 12192000"/>
              <a:gd name="connsiteY46" fmla="*/ 202729 h 1157500"/>
              <a:gd name="connsiteX47" fmla="*/ 6353759 w 12192000"/>
              <a:gd name="connsiteY47" fmla="*/ 202703 h 1157500"/>
              <a:gd name="connsiteX48" fmla="*/ 6363346 w 12192000"/>
              <a:gd name="connsiteY48" fmla="*/ 190268 h 1157500"/>
              <a:gd name="connsiteX49" fmla="*/ 6400681 w 12192000"/>
              <a:gd name="connsiteY49" fmla="*/ 197970 h 1157500"/>
              <a:gd name="connsiteX50" fmla="*/ 6402041 w 12192000"/>
              <a:gd name="connsiteY50" fmla="*/ 200641 h 1157500"/>
              <a:gd name="connsiteX51" fmla="*/ 6502019 w 12192000"/>
              <a:gd name="connsiteY51" fmla="*/ 192356 h 1157500"/>
              <a:gd name="connsiteX52" fmla="*/ 6518229 w 12192000"/>
              <a:gd name="connsiteY52" fmla="*/ 191407 h 1157500"/>
              <a:gd name="connsiteX53" fmla="*/ 6595639 w 12192000"/>
              <a:gd name="connsiteY53" fmla="*/ 168164 h 1157500"/>
              <a:gd name="connsiteX54" fmla="*/ 6692265 w 12192000"/>
              <a:gd name="connsiteY54" fmla="*/ 164829 h 1157500"/>
              <a:gd name="connsiteX55" fmla="*/ 6697219 w 12192000"/>
              <a:gd name="connsiteY55" fmla="*/ 165301 h 1157500"/>
              <a:gd name="connsiteX56" fmla="*/ 6713656 w 12192000"/>
              <a:gd name="connsiteY56" fmla="*/ 153600 h 1157500"/>
              <a:gd name="connsiteX57" fmla="*/ 6714383 w 12192000"/>
              <a:gd name="connsiteY57" fmla="*/ 150425 h 1157500"/>
              <a:gd name="connsiteX58" fmla="*/ 6774793 w 12192000"/>
              <a:gd name="connsiteY58" fmla="*/ 159713 h 1157500"/>
              <a:gd name="connsiteX59" fmla="*/ 6782112 w 12192000"/>
              <a:gd name="connsiteY59" fmla="*/ 155255 h 1157500"/>
              <a:gd name="connsiteX60" fmla="*/ 6878958 w 12192000"/>
              <a:gd name="connsiteY60" fmla="*/ 180824 h 1157500"/>
              <a:gd name="connsiteX61" fmla="*/ 6894439 w 12192000"/>
              <a:gd name="connsiteY61" fmla="*/ 177642 h 1157500"/>
              <a:gd name="connsiteX62" fmla="*/ 6963220 w 12192000"/>
              <a:gd name="connsiteY62" fmla="*/ 167304 h 1157500"/>
              <a:gd name="connsiteX63" fmla="*/ 6976706 w 12192000"/>
              <a:gd name="connsiteY63" fmla="*/ 170894 h 1157500"/>
              <a:gd name="connsiteX64" fmla="*/ 6987064 w 12192000"/>
              <a:gd name="connsiteY64" fmla="*/ 160402 h 1157500"/>
              <a:gd name="connsiteX65" fmla="*/ 7058714 w 12192000"/>
              <a:gd name="connsiteY65" fmla="*/ 175992 h 1157500"/>
              <a:gd name="connsiteX66" fmla="*/ 7060499 w 12192000"/>
              <a:gd name="connsiteY66" fmla="*/ 176063 h 1157500"/>
              <a:gd name="connsiteX67" fmla="*/ 7176563 w 12192000"/>
              <a:gd name="connsiteY67" fmla="*/ 173244 h 1157500"/>
              <a:gd name="connsiteX68" fmla="*/ 7205529 w 12192000"/>
              <a:gd name="connsiteY68" fmla="*/ 181011 h 1157500"/>
              <a:gd name="connsiteX69" fmla="*/ 7310118 w 12192000"/>
              <a:gd name="connsiteY69" fmla="*/ 162605 h 1157500"/>
              <a:gd name="connsiteX70" fmla="*/ 7673859 w 12192000"/>
              <a:gd name="connsiteY70" fmla="*/ 150336 h 1157500"/>
              <a:gd name="connsiteX71" fmla="*/ 7692748 w 12192000"/>
              <a:gd name="connsiteY71" fmla="*/ 161537 h 1157500"/>
              <a:gd name="connsiteX72" fmla="*/ 7756672 w 12192000"/>
              <a:gd name="connsiteY72" fmla="*/ 157372 h 1157500"/>
              <a:gd name="connsiteX73" fmla="*/ 7974189 w 12192000"/>
              <a:gd name="connsiteY73" fmla="*/ 154819 h 1157500"/>
              <a:gd name="connsiteX74" fmla="*/ 8101969 w 12192000"/>
              <a:gd name="connsiteY74" fmla="*/ 144495 h 1157500"/>
              <a:gd name="connsiteX75" fmla="*/ 8106826 w 12192000"/>
              <a:gd name="connsiteY75" fmla="*/ 139853 h 1157500"/>
              <a:gd name="connsiteX76" fmla="*/ 8162058 w 12192000"/>
              <a:gd name="connsiteY76" fmla="*/ 96704 h 1157500"/>
              <a:gd name="connsiteX77" fmla="*/ 8184568 w 12192000"/>
              <a:gd name="connsiteY77" fmla="*/ 93990 h 1157500"/>
              <a:gd name="connsiteX78" fmla="*/ 8228227 w 12192000"/>
              <a:gd name="connsiteY78" fmla="*/ 105972 h 1157500"/>
              <a:gd name="connsiteX79" fmla="*/ 8237963 w 12192000"/>
              <a:gd name="connsiteY79" fmla="*/ 106996 h 1157500"/>
              <a:gd name="connsiteX80" fmla="*/ 8248358 w 12192000"/>
              <a:gd name="connsiteY80" fmla="*/ 106062 h 1157500"/>
              <a:gd name="connsiteX81" fmla="*/ 8249309 w 12192000"/>
              <a:gd name="connsiteY81" fmla="*/ 106698 h 1157500"/>
              <a:gd name="connsiteX82" fmla="*/ 8249997 w 12192000"/>
              <a:gd name="connsiteY82" fmla="*/ 105915 h 1157500"/>
              <a:gd name="connsiteX83" fmla="*/ 8272162 w 12192000"/>
              <a:gd name="connsiteY83" fmla="*/ 103924 h 1157500"/>
              <a:gd name="connsiteX84" fmla="*/ 8292349 w 12192000"/>
              <a:gd name="connsiteY84" fmla="*/ 97480 h 1157500"/>
              <a:gd name="connsiteX85" fmla="*/ 8307239 w 12192000"/>
              <a:gd name="connsiteY85" fmla="*/ 94591 h 1157500"/>
              <a:gd name="connsiteX86" fmla="*/ 8339282 w 12192000"/>
              <a:gd name="connsiteY86" fmla="*/ 108942 h 1157500"/>
              <a:gd name="connsiteX87" fmla="*/ 8346156 w 12192000"/>
              <a:gd name="connsiteY87" fmla="*/ 111227 h 1157500"/>
              <a:gd name="connsiteX88" fmla="*/ 8346467 w 12192000"/>
              <a:gd name="connsiteY88" fmla="*/ 111024 h 1157500"/>
              <a:gd name="connsiteX89" fmla="*/ 8354069 w 12192000"/>
              <a:gd name="connsiteY89" fmla="*/ 112942 h 1157500"/>
              <a:gd name="connsiteX90" fmla="*/ 8358687 w 12192000"/>
              <a:gd name="connsiteY90" fmla="*/ 115393 h 1157500"/>
              <a:gd name="connsiteX91" fmla="*/ 8433385 w 12192000"/>
              <a:gd name="connsiteY91" fmla="*/ 99669 h 1157500"/>
              <a:gd name="connsiteX92" fmla="*/ 8533779 w 12192000"/>
              <a:gd name="connsiteY92" fmla="*/ 98374 h 1157500"/>
              <a:gd name="connsiteX93" fmla="*/ 8632833 w 12192000"/>
              <a:gd name="connsiteY93" fmla="*/ 100532 h 1157500"/>
              <a:gd name="connsiteX94" fmla="*/ 8668523 w 12192000"/>
              <a:gd name="connsiteY94" fmla="*/ 102979 h 1157500"/>
              <a:gd name="connsiteX95" fmla="*/ 8732893 w 12192000"/>
              <a:gd name="connsiteY95" fmla="*/ 99991 h 1157500"/>
              <a:gd name="connsiteX96" fmla="*/ 8764071 w 12192000"/>
              <a:gd name="connsiteY96" fmla="*/ 94587 h 1157500"/>
              <a:gd name="connsiteX97" fmla="*/ 8767004 w 12192000"/>
              <a:gd name="connsiteY97" fmla="*/ 91519 h 1157500"/>
              <a:gd name="connsiteX98" fmla="*/ 8772553 w 12192000"/>
              <a:gd name="connsiteY98" fmla="*/ 90314 h 1157500"/>
              <a:gd name="connsiteX99" fmla="*/ 8787201 w 12192000"/>
              <a:gd name="connsiteY99" fmla="*/ 92033 h 1157500"/>
              <a:gd name="connsiteX100" fmla="*/ 8792624 w 12192000"/>
              <a:gd name="connsiteY100" fmla="*/ 93503 h 1157500"/>
              <a:gd name="connsiteX101" fmla="*/ 8800741 w 12192000"/>
              <a:gd name="connsiteY101" fmla="*/ 93897 h 1157500"/>
              <a:gd name="connsiteX102" fmla="*/ 8800966 w 12192000"/>
              <a:gd name="connsiteY102" fmla="*/ 93645 h 1157500"/>
              <a:gd name="connsiteX103" fmla="*/ 8808513 w 12192000"/>
              <a:gd name="connsiteY103" fmla="*/ 94530 h 1157500"/>
              <a:gd name="connsiteX104" fmla="*/ 8845110 w 12192000"/>
              <a:gd name="connsiteY104" fmla="*/ 102179 h 1157500"/>
              <a:gd name="connsiteX105" fmla="*/ 8917529 w 12192000"/>
              <a:gd name="connsiteY105" fmla="*/ 76373 h 1157500"/>
              <a:gd name="connsiteX106" fmla="*/ 9026654 w 12192000"/>
              <a:gd name="connsiteY106" fmla="*/ 93420 h 1157500"/>
              <a:gd name="connsiteX107" fmla="*/ 9088505 w 12192000"/>
              <a:gd name="connsiteY107" fmla="*/ 113002 h 1157500"/>
              <a:gd name="connsiteX108" fmla="*/ 9203241 w 12192000"/>
              <a:gd name="connsiteY108" fmla="*/ 111713 h 1157500"/>
              <a:gd name="connsiteX109" fmla="*/ 9415584 w 12192000"/>
              <a:gd name="connsiteY109" fmla="*/ 157156 h 1157500"/>
              <a:gd name="connsiteX110" fmla="*/ 9505102 w 12192000"/>
              <a:gd name="connsiteY110" fmla="*/ 141042 h 1157500"/>
              <a:gd name="connsiteX111" fmla="*/ 9643040 w 12192000"/>
              <a:gd name="connsiteY111" fmla="*/ 158233 h 1157500"/>
              <a:gd name="connsiteX112" fmla="*/ 9762999 w 12192000"/>
              <a:gd name="connsiteY112" fmla="*/ 162623 h 1157500"/>
              <a:gd name="connsiteX113" fmla="*/ 9776183 w 12192000"/>
              <a:gd name="connsiteY113" fmla="*/ 162191 h 1157500"/>
              <a:gd name="connsiteX114" fmla="*/ 9780532 w 12192000"/>
              <a:gd name="connsiteY114" fmla="*/ 155823 h 1157500"/>
              <a:gd name="connsiteX115" fmla="*/ 9910588 w 12192000"/>
              <a:gd name="connsiteY115" fmla="*/ 154327 h 1157500"/>
              <a:gd name="connsiteX116" fmla="*/ 9924173 w 12192000"/>
              <a:gd name="connsiteY116" fmla="*/ 158591 h 1157500"/>
              <a:gd name="connsiteX117" fmla="*/ 10010969 w 12192000"/>
              <a:gd name="connsiteY117" fmla="*/ 155802 h 1157500"/>
              <a:gd name="connsiteX118" fmla="*/ 10070699 w 12192000"/>
              <a:gd name="connsiteY118" fmla="*/ 157854 h 1157500"/>
              <a:gd name="connsiteX119" fmla="*/ 10155104 w 12192000"/>
              <a:gd name="connsiteY119" fmla="*/ 151613 h 1157500"/>
              <a:gd name="connsiteX120" fmla="*/ 10250982 w 12192000"/>
              <a:gd name="connsiteY120" fmla="*/ 128642 h 1157500"/>
              <a:gd name="connsiteX121" fmla="*/ 10343301 w 12192000"/>
              <a:gd name="connsiteY121" fmla="*/ 90884 h 1157500"/>
              <a:gd name="connsiteX122" fmla="*/ 10366625 w 12192000"/>
              <a:gd name="connsiteY122" fmla="*/ 79428 h 1157500"/>
              <a:gd name="connsiteX123" fmla="*/ 10433505 w 12192000"/>
              <a:gd name="connsiteY123" fmla="*/ 65000 h 1157500"/>
              <a:gd name="connsiteX124" fmla="*/ 10547510 w 12192000"/>
              <a:gd name="connsiteY124" fmla="*/ 47246 h 1157500"/>
              <a:gd name="connsiteX125" fmla="*/ 10588150 w 12192000"/>
              <a:gd name="connsiteY125" fmla="*/ 32287 h 1157500"/>
              <a:gd name="connsiteX126" fmla="*/ 10589457 w 12192000"/>
              <a:gd name="connsiteY126" fmla="*/ 25296 h 1157500"/>
              <a:gd name="connsiteX127" fmla="*/ 10699976 w 12192000"/>
              <a:gd name="connsiteY127" fmla="*/ 43345 h 1157500"/>
              <a:gd name="connsiteX128" fmla="*/ 10812237 w 12192000"/>
              <a:gd name="connsiteY128" fmla="*/ 46327 h 1157500"/>
              <a:gd name="connsiteX129" fmla="*/ 10869837 w 12192000"/>
              <a:gd name="connsiteY129" fmla="*/ 65795 h 1157500"/>
              <a:gd name="connsiteX130" fmla="*/ 10881770 w 12192000"/>
              <a:gd name="connsiteY130" fmla="*/ 73672 h 1157500"/>
              <a:gd name="connsiteX131" fmla="*/ 10896899 w 12192000"/>
              <a:gd name="connsiteY131" fmla="*/ 70731 h 1157500"/>
              <a:gd name="connsiteX132" fmla="*/ 10901748 w 12192000"/>
              <a:gd name="connsiteY132" fmla="*/ 66352 h 1157500"/>
              <a:gd name="connsiteX133" fmla="*/ 10947419 w 12192000"/>
              <a:gd name="connsiteY133" fmla="*/ 83316 h 1157500"/>
              <a:gd name="connsiteX134" fmla="*/ 10953034 w 12192000"/>
              <a:gd name="connsiteY134" fmla="*/ 84438 h 1157500"/>
              <a:gd name="connsiteX135" fmla="*/ 10992070 w 12192000"/>
              <a:gd name="connsiteY135" fmla="*/ 88841 h 1157500"/>
              <a:gd name="connsiteX136" fmla="*/ 11112372 w 12192000"/>
              <a:gd name="connsiteY136" fmla="*/ 82247 h 1157500"/>
              <a:gd name="connsiteX137" fmla="*/ 11147719 w 12192000"/>
              <a:gd name="connsiteY137" fmla="*/ 80560 h 1157500"/>
              <a:gd name="connsiteX138" fmla="*/ 11172617 w 12192000"/>
              <a:gd name="connsiteY138" fmla="*/ 76265 h 1157500"/>
              <a:gd name="connsiteX139" fmla="*/ 11240397 w 12192000"/>
              <a:gd name="connsiteY139" fmla="*/ 81830 h 1157500"/>
              <a:gd name="connsiteX140" fmla="*/ 11270034 w 12192000"/>
              <a:gd name="connsiteY140" fmla="*/ 91947 h 1157500"/>
              <a:gd name="connsiteX141" fmla="*/ 11293091 w 12192000"/>
              <a:gd name="connsiteY141" fmla="*/ 92042 h 1157500"/>
              <a:gd name="connsiteX142" fmla="*/ 11310949 w 12192000"/>
              <a:gd name="connsiteY142" fmla="*/ 97842 h 1157500"/>
              <a:gd name="connsiteX143" fmla="*/ 11345279 w 12192000"/>
              <a:gd name="connsiteY143" fmla="*/ 95451 h 1157500"/>
              <a:gd name="connsiteX144" fmla="*/ 11354597 w 12192000"/>
              <a:gd name="connsiteY144" fmla="*/ 97953 h 1157500"/>
              <a:gd name="connsiteX145" fmla="*/ 11488543 w 12192000"/>
              <a:gd name="connsiteY145" fmla="*/ 144736 h 1157500"/>
              <a:gd name="connsiteX146" fmla="*/ 11603601 w 12192000"/>
              <a:gd name="connsiteY146" fmla="*/ 193266 h 1157500"/>
              <a:gd name="connsiteX147" fmla="*/ 11736204 w 12192000"/>
              <a:gd name="connsiteY147" fmla="*/ 277509 h 1157500"/>
              <a:gd name="connsiteX148" fmla="*/ 11705740 w 12192000"/>
              <a:gd name="connsiteY148" fmla="*/ 250993 h 1157500"/>
              <a:gd name="connsiteX149" fmla="*/ 11819139 w 12192000"/>
              <a:gd name="connsiteY149" fmla="*/ 304143 h 1157500"/>
              <a:gd name="connsiteX150" fmla="*/ 11835615 w 12192000"/>
              <a:gd name="connsiteY150" fmla="*/ 305790 h 1157500"/>
              <a:gd name="connsiteX151" fmla="*/ 11980134 w 12192000"/>
              <a:gd name="connsiteY151" fmla="*/ 321911 h 1157500"/>
              <a:gd name="connsiteX152" fmla="*/ 12174576 w 12192000"/>
              <a:gd name="connsiteY152" fmla="*/ 376108 h 1157500"/>
              <a:gd name="connsiteX153" fmla="*/ 12192000 w 12192000"/>
              <a:gd name="connsiteY153" fmla="*/ 379233 h 1157500"/>
              <a:gd name="connsiteX154" fmla="*/ 12192000 w 12192000"/>
              <a:gd name="connsiteY154" fmla="*/ 1157500 h 1157500"/>
              <a:gd name="connsiteX155" fmla="*/ 0 w 12192000"/>
              <a:gd name="connsiteY155" fmla="*/ 1157500 h 1157500"/>
              <a:gd name="connsiteX156" fmla="*/ 0 w 12192000"/>
              <a:gd name="connsiteY156" fmla="*/ 483545 h 1157500"/>
              <a:gd name="connsiteX157" fmla="*/ 5331 w 12192000"/>
              <a:gd name="connsiteY157" fmla="*/ 482797 h 1157500"/>
              <a:gd name="connsiteX158" fmla="*/ 39902 w 12192000"/>
              <a:gd name="connsiteY158" fmla="*/ 472284 h 1157500"/>
              <a:gd name="connsiteX159" fmla="*/ 117880 w 12192000"/>
              <a:gd name="connsiteY159" fmla="*/ 420956 h 1157500"/>
              <a:gd name="connsiteX160" fmla="*/ 238140 w 12192000"/>
              <a:gd name="connsiteY160" fmla="*/ 379297 h 1157500"/>
              <a:gd name="connsiteX161" fmla="*/ 249589 w 12192000"/>
              <a:gd name="connsiteY161" fmla="*/ 379517 h 1157500"/>
              <a:gd name="connsiteX162" fmla="*/ 296963 w 12192000"/>
              <a:gd name="connsiteY162" fmla="*/ 356102 h 1157500"/>
              <a:gd name="connsiteX163" fmla="*/ 339235 w 12192000"/>
              <a:gd name="connsiteY163" fmla="*/ 324425 h 1157500"/>
              <a:gd name="connsiteX164" fmla="*/ 447152 w 12192000"/>
              <a:gd name="connsiteY164" fmla="*/ 327423 h 1157500"/>
              <a:gd name="connsiteX165" fmla="*/ 475247 w 12192000"/>
              <a:gd name="connsiteY165" fmla="*/ 336714 h 1157500"/>
              <a:gd name="connsiteX166" fmla="*/ 477967 w 12192000"/>
              <a:gd name="connsiteY166" fmla="*/ 337960 h 1157500"/>
              <a:gd name="connsiteX167" fmla="*/ 703732 w 12192000"/>
              <a:gd name="connsiteY167" fmla="*/ 316599 h 1157500"/>
              <a:gd name="connsiteX168" fmla="*/ 853391 w 12192000"/>
              <a:gd name="connsiteY168" fmla="*/ 303591 h 1157500"/>
              <a:gd name="connsiteX169" fmla="*/ 925332 w 12192000"/>
              <a:gd name="connsiteY169" fmla="*/ 298686 h 1157500"/>
              <a:gd name="connsiteX170" fmla="*/ 941286 w 12192000"/>
              <a:gd name="connsiteY170" fmla="*/ 288932 h 1157500"/>
              <a:gd name="connsiteX171" fmla="*/ 950845 w 12192000"/>
              <a:gd name="connsiteY171" fmla="*/ 286595 h 1157500"/>
              <a:gd name="connsiteX172" fmla="*/ 953292 w 12192000"/>
              <a:gd name="connsiteY172" fmla="*/ 280892 h 1157500"/>
              <a:gd name="connsiteX173" fmla="*/ 967499 w 12192000"/>
              <a:gd name="connsiteY173" fmla="*/ 273760 h 1157500"/>
              <a:gd name="connsiteX174" fmla="*/ 1069267 w 12192000"/>
              <a:gd name="connsiteY174" fmla="*/ 262766 h 1157500"/>
              <a:gd name="connsiteX175" fmla="*/ 1138407 w 12192000"/>
              <a:gd name="connsiteY175" fmla="*/ 246567 h 1157500"/>
              <a:gd name="connsiteX176" fmla="*/ 1164931 w 12192000"/>
              <a:gd name="connsiteY176" fmla="*/ 238622 h 1157500"/>
              <a:gd name="connsiteX177" fmla="*/ 1211622 w 12192000"/>
              <a:gd name="connsiteY177" fmla="*/ 220676 h 1157500"/>
              <a:gd name="connsiteX178" fmla="*/ 1274567 w 12192000"/>
              <a:gd name="connsiteY178" fmla="*/ 203380 h 1157500"/>
              <a:gd name="connsiteX179" fmla="*/ 1325029 w 12192000"/>
              <a:gd name="connsiteY179" fmla="*/ 207937 h 1157500"/>
              <a:gd name="connsiteX180" fmla="*/ 1356805 w 12192000"/>
              <a:gd name="connsiteY180" fmla="*/ 203622 h 1157500"/>
              <a:gd name="connsiteX181" fmla="*/ 1468752 w 12192000"/>
              <a:gd name="connsiteY181" fmla="*/ 214604 h 1157500"/>
              <a:gd name="connsiteX182" fmla="*/ 1650750 w 12192000"/>
              <a:gd name="connsiteY182" fmla="*/ 165090 h 1157500"/>
              <a:gd name="connsiteX183" fmla="*/ 1655056 w 12192000"/>
              <a:gd name="connsiteY183" fmla="*/ 172106 h 1157500"/>
              <a:gd name="connsiteX184" fmla="*/ 1683220 w 12192000"/>
              <a:gd name="connsiteY184" fmla="*/ 169652 h 1157500"/>
              <a:gd name="connsiteX185" fmla="*/ 1685599 w 12192000"/>
              <a:gd name="connsiteY185" fmla="*/ 165388 h 1157500"/>
              <a:gd name="connsiteX186" fmla="*/ 1735783 w 12192000"/>
              <a:gd name="connsiteY186" fmla="*/ 177400 h 1157500"/>
              <a:gd name="connsiteX187" fmla="*/ 1797102 w 12192000"/>
              <a:gd name="connsiteY187" fmla="*/ 182289 h 1157500"/>
              <a:gd name="connsiteX188" fmla="*/ 1845638 w 12192000"/>
              <a:gd name="connsiteY188" fmla="*/ 163774 h 1157500"/>
              <a:gd name="connsiteX189" fmla="*/ 1848980 w 12192000"/>
              <a:gd name="connsiteY189" fmla="*/ 167516 h 1157500"/>
              <a:gd name="connsiteX190" fmla="*/ 1880587 w 12192000"/>
              <a:gd name="connsiteY190" fmla="*/ 165506 h 1157500"/>
              <a:gd name="connsiteX191" fmla="*/ 1995803 w 12192000"/>
              <a:gd name="connsiteY191" fmla="*/ 131847 h 1157500"/>
              <a:gd name="connsiteX192" fmla="*/ 2057448 w 12192000"/>
              <a:gd name="connsiteY192" fmla="*/ 128650 h 1157500"/>
              <a:gd name="connsiteX193" fmla="*/ 2119088 w 12192000"/>
              <a:gd name="connsiteY193" fmla="*/ 113508 h 1157500"/>
              <a:gd name="connsiteX194" fmla="*/ 2138831 w 12192000"/>
              <a:gd name="connsiteY194" fmla="*/ 116194 h 1157500"/>
              <a:gd name="connsiteX195" fmla="*/ 2214259 w 12192000"/>
              <a:gd name="connsiteY195" fmla="*/ 110542 h 1157500"/>
              <a:gd name="connsiteX196" fmla="*/ 2264911 w 12192000"/>
              <a:gd name="connsiteY196" fmla="*/ 101639 h 1157500"/>
              <a:gd name="connsiteX197" fmla="*/ 2454058 w 12192000"/>
              <a:gd name="connsiteY197" fmla="*/ 67266 h 1157500"/>
              <a:gd name="connsiteX198" fmla="*/ 2534188 w 12192000"/>
              <a:gd name="connsiteY198" fmla="*/ 63730 h 1157500"/>
              <a:gd name="connsiteX199" fmla="*/ 2616912 w 12192000"/>
              <a:gd name="connsiteY199" fmla="*/ 44757 h 1157500"/>
              <a:gd name="connsiteX200" fmla="*/ 2698592 w 12192000"/>
              <a:gd name="connsiteY200" fmla="*/ 35873 h 1157500"/>
              <a:gd name="connsiteX201" fmla="*/ 2891953 w 12192000"/>
              <a:gd name="connsiteY201" fmla="*/ 28541 h 1157500"/>
              <a:gd name="connsiteX0" fmla="*/ 11310949 w 12192000"/>
              <a:gd name="connsiteY0" fmla="*/ 97842 h 1157500"/>
              <a:gd name="connsiteX1" fmla="*/ 11345279 w 12192000"/>
              <a:gd name="connsiteY1" fmla="*/ 95451 h 1157500"/>
              <a:gd name="connsiteX2" fmla="*/ 11354597 w 12192000"/>
              <a:gd name="connsiteY2" fmla="*/ 97953 h 1157500"/>
              <a:gd name="connsiteX3" fmla="*/ 11488543 w 12192000"/>
              <a:gd name="connsiteY3" fmla="*/ 144736 h 1157500"/>
              <a:gd name="connsiteX4" fmla="*/ 11603601 w 12192000"/>
              <a:gd name="connsiteY4" fmla="*/ 193266 h 1157500"/>
              <a:gd name="connsiteX5" fmla="*/ 11736204 w 12192000"/>
              <a:gd name="connsiteY5" fmla="*/ 277509 h 1157500"/>
              <a:gd name="connsiteX6" fmla="*/ 11705740 w 12192000"/>
              <a:gd name="connsiteY6" fmla="*/ 250993 h 1157500"/>
              <a:gd name="connsiteX7" fmla="*/ 11819139 w 12192000"/>
              <a:gd name="connsiteY7" fmla="*/ 304143 h 1157500"/>
              <a:gd name="connsiteX8" fmla="*/ 11835615 w 12192000"/>
              <a:gd name="connsiteY8" fmla="*/ 305790 h 1157500"/>
              <a:gd name="connsiteX9" fmla="*/ 11980134 w 12192000"/>
              <a:gd name="connsiteY9" fmla="*/ 321911 h 1157500"/>
              <a:gd name="connsiteX10" fmla="*/ 12174576 w 12192000"/>
              <a:gd name="connsiteY10" fmla="*/ 376108 h 1157500"/>
              <a:gd name="connsiteX11" fmla="*/ 12192000 w 12192000"/>
              <a:gd name="connsiteY11" fmla="*/ 379233 h 1157500"/>
              <a:gd name="connsiteX12" fmla="*/ 12192000 w 12192000"/>
              <a:gd name="connsiteY12" fmla="*/ 1157500 h 1157500"/>
              <a:gd name="connsiteX13" fmla="*/ 0 w 12192000"/>
              <a:gd name="connsiteY13" fmla="*/ 1157500 h 1157500"/>
              <a:gd name="connsiteX14" fmla="*/ 0 w 12192000"/>
              <a:gd name="connsiteY14" fmla="*/ 483545 h 1157500"/>
              <a:gd name="connsiteX15" fmla="*/ 5331 w 12192000"/>
              <a:gd name="connsiteY15" fmla="*/ 482797 h 1157500"/>
              <a:gd name="connsiteX16" fmla="*/ 39902 w 12192000"/>
              <a:gd name="connsiteY16" fmla="*/ 472284 h 1157500"/>
              <a:gd name="connsiteX17" fmla="*/ 117880 w 12192000"/>
              <a:gd name="connsiteY17" fmla="*/ 420956 h 1157500"/>
              <a:gd name="connsiteX18" fmla="*/ 238140 w 12192000"/>
              <a:gd name="connsiteY18" fmla="*/ 379297 h 1157500"/>
              <a:gd name="connsiteX19" fmla="*/ 249589 w 12192000"/>
              <a:gd name="connsiteY19" fmla="*/ 379517 h 1157500"/>
              <a:gd name="connsiteX20" fmla="*/ 296963 w 12192000"/>
              <a:gd name="connsiteY20" fmla="*/ 356102 h 1157500"/>
              <a:gd name="connsiteX21" fmla="*/ 339235 w 12192000"/>
              <a:gd name="connsiteY21" fmla="*/ 324425 h 1157500"/>
              <a:gd name="connsiteX22" fmla="*/ 447152 w 12192000"/>
              <a:gd name="connsiteY22" fmla="*/ 327423 h 1157500"/>
              <a:gd name="connsiteX23" fmla="*/ 475247 w 12192000"/>
              <a:gd name="connsiteY23" fmla="*/ 336714 h 1157500"/>
              <a:gd name="connsiteX24" fmla="*/ 477967 w 12192000"/>
              <a:gd name="connsiteY24" fmla="*/ 337960 h 1157500"/>
              <a:gd name="connsiteX25" fmla="*/ 703732 w 12192000"/>
              <a:gd name="connsiteY25" fmla="*/ 316599 h 1157500"/>
              <a:gd name="connsiteX26" fmla="*/ 853391 w 12192000"/>
              <a:gd name="connsiteY26" fmla="*/ 303591 h 1157500"/>
              <a:gd name="connsiteX27" fmla="*/ 925332 w 12192000"/>
              <a:gd name="connsiteY27" fmla="*/ 298686 h 1157500"/>
              <a:gd name="connsiteX28" fmla="*/ 941286 w 12192000"/>
              <a:gd name="connsiteY28" fmla="*/ 288932 h 1157500"/>
              <a:gd name="connsiteX29" fmla="*/ 950845 w 12192000"/>
              <a:gd name="connsiteY29" fmla="*/ 286595 h 1157500"/>
              <a:gd name="connsiteX30" fmla="*/ 953292 w 12192000"/>
              <a:gd name="connsiteY30" fmla="*/ 280892 h 1157500"/>
              <a:gd name="connsiteX31" fmla="*/ 967499 w 12192000"/>
              <a:gd name="connsiteY31" fmla="*/ 273760 h 1157500"/>
              <a:gd name="connsiteX32" fmla="*/ 1069267 w 12192000"/>
              <a:gd name="connsiteY32" fmla="*/ 262766 h 1157500"/>
              <a:gd name="connsiteX33" fmla="*/ 1138407 w 12192000"/>
              <a:gd name="connsiteY33" fmla="*/ 246567 h 1157500"/>
              <a:gd name="connsiteX34" fmla="*/ 1164931 w 12192000"/>
              <a:gd name="connsiteY34" fmla="*/ 238622 h 1157500"/>
              <a:gd name="connsiteX35" fmla="*/ 1211622 w 12192000"/>
              <a:gd name="connsiteY35" fmla="*/ 220676 h 1157500"/>
              <a:gd name="connsiteX36" fmla="*/ 1274567 w 12192000"/>
              <a:gd name="connsiteY36" fmla="*/ 203380 h 1157500"/>
              <a:gd name="connsiteX37" fmla="*/ 1325029 w 12192000"/>
              <a:gd name="connsiteY37" fmla="*/ 207937 h 1157500"/>
              <a:gd name="connsiteX38" fmla="*/ 1356805 w 12192000"/>
              <a:gd name="connsiteY38" fmla="*/ 203622 h 1157500"/>
              <a:gd name="connsiteX39" fmla="*/ 1468752 w 12192000"/>
              <a:gd name="connsiteY39" fmla="*/ 214604 h 1157500"/>
              <a:gd name="connsiteX40" fmla="*/ 1650750 w 12192000"/>
              <a:gd name="connsiteY40" fmla="*/ 165090 h 1157500"/>
              <a:gd name="connsiteX41" fmla="*/ 1655056 w 12192000"/>
              <a:gd name="connsiteY41" fmla="*/ 172106 h 1157500"/>
              <a:gd name="connsiteX42" fmla="*/ 1683220 w 12192000"/>
              <a:gd name="connsiteY42" fmla="*/ 169652 h 1157500"/>
              <a:gd name="connsiteX43" fmla="*/ 1685599 w 12192000"/>
              <a:gd name="connsiteY43" fmla="*/ 165388 h 1157500"/>
              <a:gd name="connsiteX44" fmla="*/ 1735783 w 12192000"/>
              <a:gd name="connsiteY44" fmla="*/ 177400 h 1157500"/>
              <a:gd name="connsiteX45" fmla="*/ 1797102 w 12192000"/>
              <a:gd name="connsiteY45" fmla="*/ 182289 h 1157500"/>
              <a:gd name="connsiteX46" fmla="*/ 1845638 w 12192000"/>
              <a:gd name="connsiteY46" fmla="*/ 163774 h 1157500"/>
              <a:gd name="connsiteX47" fmla="*/ 1848980 w 12192000"/>
              <a:gd name="connsiteY47" fmla="*/ 167516 h 1157500"/>
              <a:gd name="connsiteX48" fmla="*/ 1880587 w 12192000"/>
              <a:gd name="connsiteY48" fmla="*/ 165506 h 1157500"/>
              <a:gd name="connsiteX49" fmla="*/ 1995803 w 12192000"/>
              <a:gd name="connsiteY49" fmla="*/ 131847 h 1157500"/>
              <a:gd name="connsiteX50" fmla="*/ 2057448 w 12192000"/>
              <a:gd name="connsiteY50" fmla="*/ 128650 h 1157500"/>
              <a:gd name="connsiteX51" fmla="*/ 2119088 w 12192000"/>
              <a:gd name="connsiteY51" fmla="*/ 113508 h 1157500"/>
              <a:gd name="connsiteX52" fmla="*/ 2138831 w 12192000"/>
              <a:gd name="connsiteY52" fmla="*/ 116194 h 1157500"/>
              <a:gd name="connsiteX53" fmla="*/ 2214259 w 12192000"/>
              <a:gd name="connsiteY53" fmla="*/ 110542 h 1157500"/>
              <a:gd name="connsiteX54" fmla="*/ 2264911 w 12192000"/>
              <a:gd name="connsiteY54" fmla="*/ 101639 h 1157500"/>
              <a:gd name="connsiteX55" fmla="*/ 2454058 w 12192000"/>
              <a:gd name="connsiteY55" fmla="*/ 67266 h 1157500"/>
              <a:gd name="connsiteX56" fmla="*/ 2534188 w 12192000"/>
              <a:gd name="connsiteY56" fmla="*/ 63730 h 1157500"/>
              <a:gd name="connsiteX57" fmla="*/ 2616912 w 12192000"/>
              <a:gd name="connsiteY57" fmla="*/ 44757 h 1157500"/>
              <a:gd name="connsiteX58" fmla="*/ 2698592 w 12192000"/>
              <a:gd name="connsiteY58" fmla="*/ 35873 h 1157500"/>
              <a:gd name="connsiteX59" fmla="*/ 2891953 w 12192000"/>
              <a:gd name="connsiteY59" fmla="*/ 28541 h 1157500"/>
              <a:gd name="connsiteX60" fmla="*/ 3052621 w 12192000"/>
              <a:gd name="connsiteY60" fmla="*/ 7598 h 1157500"/>
              <a:gd name="connsiteX61" fmla="*/ 3145220 w 12192000"/>
              <a:gd name="connsiteY61" fmla="*/ 9845 h 1157500"/>
              <a:gd name="connsiteX62" fmla="*/ 3233309 w 12192000"/>
              <a:gd name="connsiteY62" fmla="*/ 2536 h 1157500"/>
              <a:gd name="connsiteX63" fmla="*/ 3320851 w 12192000"/>
              <a:gd name="connsiteY63" fmla="*/ 12470 h 1157500"/>
              <a:gd name="connsiteX64" fmla="*/ 3394552 w 12192000"/>
              <a:gd name="connsiteY64" fmla="*/ 31847 h 1157500"/>
              <a:gd name="connsiteX65" fmla="*/ 3462252 w 12192000"/>
              <a:gd name="connsiteY65" fmla="*/ 62214 h 1157500"/>
              <a:gd name="connsiteX66" fmla="*/ 3504799 w 12192000"/>
              <a:gd name="connsiteY66" fmla="*/ 86931 h 1157500"/>
              <a:gd name="connsiteX67" fmla="*/ 3568807 w 12192000"/>
              <a:gd name="connsiteY67" fmla="*/ 78125 h 1157500"/>
              <a:gd name="connsiteX68" fmla="*/ 3571993 w 12192000"/>
              <a:gd name="connsiteY68" fmla="*/ 80673 h 1157500"/>
              <a:gd name="connsiteX69" fmla="*/ 3590879 w 12192000"/>
              <a:gd name="connsiteY69" fmla="*/ 93683 h 1157500"/>
              <a:gd name="connsiteX70" fmla="*/ 3623973 w 12192000"/>
              <a:gd name="connsiteY70" fmla="*/ 86652 h 1157500"/>
              <a:gd name="connsiteX71" fmla="*/ 3636728 w 12192000"/>
              <a:gd name="connsiteY71" fmla="*/ 91587 h 1157500"/>
              <a:gd name="connsiteX72" fmla="*/ 3676976 w 12192000"/>
              <a:gd name="connsiteY72" fmla="*/ 90168 h 1157500"/>
              <a:gd name="connsiteX73" fmla="*/ 3722653 w 12192000"/>
              <a:gd name="connsiteY73" fmla="*/ 108931 h 1157500"/>
              <a:gd name="connsiteX74" fmla="*/ 3775112 w 12192000"/>
              <a:gd name="connsiteY74" fmla="*/ 92538 h 1157500"/>
              <a:gd name="connsiteX75" fmla="*/ 3932956 w 12192000"/>
              <a:gd name="connsiteY75" fmla="*/ 115905 h 1157500"/>
              <a:gd name="connsiteX76" fmla="*/ 4100593 w 12192000"/>
              <a:gd name="connsiteY76" fmla="*/ 157402 h 1157500"/>
              <a:gd name="connsiteX77" fmla="*/ 4316364 w 12192000"/>
              <a:gd name="connsiteY77" fmla="*/ 171021 h 1157500"/>
              <a:gd name="connsiteX78" fmla="*/ 4387387 w 12192000"/>
              <a:gd name="connsiteY78" fmla="*/ 157928 h 1157500"/>
              <a:gd name="connsiteX79" fmla="*/ 4427957 w 12192000"/>
              <a:gd name="connsiteY79" fmla="*/ 171094 h 1157500"/>
              <a:gd name="connsiteX80" fmla="*/ 4502291 w 12192000"/>
              <a:gd name="connsiteY80" fmla="*/ 181765 h 1157500"/>
              <a:gd name="connsiteX81" fmla="*/ 4600771 w 12192000"/>
              <a:gd name="connsiteY81" fmla="*/ 205711 h 1157500"/>
              <a:gd name="connsiteX82" fmla="*/ 4644102 w 12192000"/>
              <a:gd name="connsiteY82" fmla="*/ 203931 h 1157500"/>
              <a:gd name="connsiteX83" fmla="*/ 4652752 w 12192000"/>
              <a:gd name="connsiteY83" fmla="*/ 204470 h 1157500"/>
              <a:gd name="connsiteX84" fmla="*/ 4652896 w 12192000"/>
              <a:gd name="connsiteY84" fmla="*/ 204854 h 1157500"/>
              <a:gd name="connsiteX85" fmla="*/ 4685303 w 12192000"/>
              <a:gd name="connsiteY85" fmla="*/ 206507 h 1157500"/>
              <a:gd name="connsiteX86" fmla="*/ 4690886 w 12192000"/>
              <a:gd name="connsiteY86" fmla="*/ 209335 h 1157500"/>
              <a:gd name="connsiteX87" fmla="*/ 4725430 w 12192000"/>
              <a:gd name="connsiteY87" fmla="*/ 232300 h 1157500"/>
              <a:gd name="connsiteX88" fmla="*/ 4800051 w 12192000"/>
              <a:gd name="connsiteY88" fmla="*/ 224667 h 1157500"/>
              <a:gd name="connsiteX89" fmla="*/ 4875115 w 12192000"/>
              <a:gd name="connsiteY89" fmla="*/ 257918 h 1157500"/>
              <a:gd name="connsiteX90" fmla="*/ 4936450 w 12192000"/>
              <a:gd name="connsiteY90" fmla="*/ 274470 h 1157500"/>
              <a:gd name="connsiteX91" fmla="*/ 5030961 w 12192000"/>
              <a:gd name="connsiteY91" fmla="*/ 299480 h 1157500"/>
              <a:gd name="connsiteX92" fmla="*/ 5082734 w 12192000"/>
              <a:gd name="connsiteY92" fmla="*/ 302149 h 1157500"/>
              <a:gd name="connsiteX93" fmla="*/ 5138799 w 12192000"/>
              <a:gd name="connsiteY93" fmla="*/ 297368 h 1157500"/>
              <a:gd name="connsiteX94" fmla="*/ 5259695 w 12192000"/>
              <a:gd name="connsiteY94" fmla="*/ 324044 h 1157500"/>
              <a:gd name="connsiteX95" fmla="*/ 5359642 w 12192000"/>
              <a:gd name="connsiteY95" fmla="*/ 334143 h 1157500"/>
              <a:gd name="connsiteX96" fmla="*/ 5372918 w 12192000"/>
              <a:gd name="connsiteY96" fmla="*/ 330402 h 1157500"/>
              <a:gd name="connsiteX97" fmla="*/ 5396084 w 12192000"/>
              <a:gd name="connsiteY97" fmla="*/ 321836 h 1157500"/>
              <a:gd name="connsiteX98" fmla="*/ 5414292 w 12192000"/>
              <a:gd name="connsiteY98" fmla="*/ 314431 h 1157500"/>
              <a:gd name="connsiteX99" fmla="*/ 5487276 w 12192000"/>
              <a:gd name="connsiteY99" fmla="*/ 300918 h 1157500"/>
              <a:gd name="connsiteX100" fmla="*/ 5612716 w 12192000"/>
              <a:gd name="connsiteY100" fmla="*/ 301686 h 1157500"/>
              <a:gd name="connsiteX101" fmla="*/ 5864813 w 12192000"/>
              <a:gd name="connsiteY101" fmla="*/ 251420 h 1157500"/>
              <a:gd name="connsiteX102" fmla="*/ 6151392 w 12192000"/>
              <a:gd name="connsiteY102" fmla="*/ 219300 h 1157500"/>
              <a:gd name="connsiteX103" fmla="*/ 6209396 w 12192000"/>
              <a:gd name="connsiteY103" fmla="*/ 214037 h 1157500"/>
              <a:gd name="connsiteX104" fmla="*/ 6269898 w 12192000"/>
              <a:gd name="connsiteY104" fmla="*/ 219868 h 1157500"/>
              <a:gd name="connsiteX105" fmla="*/ 6352373 w 12192000"/>
              <a:gd name="connsiteY105" fmla="*/ 202729 h 1157500"/>
              <a:gd name="connsiteX106" fmla="*/ 6353759 w 12192000"/>
              <a:gd name="connsiteY106" fmla="*/ 202703 h 1157500"/>
              <a:gd name="connsiteX107" fmla="*/ 6363346 w 12192000"/>
              <a:gd name="connsiteY107" fmla="*/ 190268 h 1157500"/>
              <a:gd name="connsiteX108" fmla="*/ 6400681 w 12192000"/>
              <a:gd name="connsiteY108" fmla="*/ 197970 h 1157500"/>
              <a:gd name="connsiteX109" fmla="*/ 6402041 w 12192000"/>
              <a:gd name="connsiteY109" fmla="*/ 200641 h 1157500"/>
              <a:gd name="connsiteX110" fmla="*/ 6502019 w 12192000"/>
              <a:gd name="connsiteY110" fmla="*/ 192356 h 1157500"/>
              <a:gd name="connsiteX111" fmla="*/ 6518229 w 12192000"/>
              <a:gd name="connsiteY111" fmla="*/ 191407 h 1157500"/>
              <a:gd name="connsiteX112" fmla="*/ 6595639 w 12192000"/>
              <a:gd name="connsiteY112" fmla="*/ 168164 h 1157500"/>
              <a:gd name="connsiteX113" fmla="*/ 6692265 w 12192000"/>
              <a:gd name="connsiteY113" fmla="*/ 164829 h 1157500"/>
              <a:gd name="connsiteX114" fmla="*/ 6697219 w 12192000"/>
              <a:gd name="connsiteY114" fmla="*/ 165301 h 1157500"/>
              <a:gd name="connsiteX115" fmla="*/ 6713656 w 12192000"/>
              <a:gd name="connsiteY115" fmla="*/ 153600 h 1157500"/>
              <a:gd name="connsiteX116" fmla="*/ 6714383 w 12192000"/>
              <a:gd name="connsiteY116" fmla="*/ 150425 h 1157500"/>
              <a:gd name="connsiteX117" fmla="*/ 6774793 w 12192000"/>
              <a:gd name="connsiteY117" fmla="*/ 159713 h 1157500"/>
              <a:gd name="connsiteX118" fmla="*/ 6782112 w 12192000"/>
              <a:gd name="connsiteY118" fmla="*/ 155255 h 1157500"/>
              <a:gd name="connsiteX119" fmla="*/ 6878958 w 12192000"/>
              <a:gd name="connsiteY119" fmla="*/ 180824 h 1157500"/>
              <a:gd name="connsiteX120" fmla="*/ 6894439 w 12192000"/>
              <a:gd name="connsiteY120" fmla="*/ 177642 h 1157500"/>
              <a:gd name="connsiteX121" fmla="*/ 6963220 w 12192000"/>
              <a:gd name="connsiteY121" fmla="*/ 167304 h 1157500"/>
              <a:gd name="connsiteX122" fmla="*/ 6976706 w 12192000"/>
              <a:gd name="connsiteY122" fmla="*/ 170894 h 1157500"/>
              <a:gd name="connsiteX123" fmla="*/ 6987064 w 12192000"/>
              <a:gd name="connsiteY123" fmla="*/ 160402 h 1157500"/>
              <a:gd name="connsiteX124" fmla="*/ 7058714 w 12192000"/>
              <a:gd name="connsiteY124" fmla="*/ 175992 h 1157500"/>
              <a:gd name="connsiteX125" fmla="*/ 7060499 w 12192000"/>
              <a:gd name="connsiteY125" fmla="*/ 176063 h 1157500"/>
              <a:gd name="connsiteX126" fmla="*/ 7176563 w 12192000"/>
              <a:gd name="connsiteY126" fmla="*/ 173244 h 1157500"/>
              <a:gd name="connsiteX127" fmla="*/ 7205529 w 12192000"/>
              <a:gd name="connsiteY127" fmla="*/ 181011 h 1157500"/>
              <a:gd name="connsiteX128" fmla="*/ 7310118 w 12192000"/>
              <a:gd name="connsiteY128" fmla="*/ 162605 h 1157500"/>
              <a:gd name="connsiteX129" fmla="*/ 7673859 w 12192000"/>
              <a:gd name="connsiteY129" fmla="*/ 150336 h 1157500"/>
              <a:gd name="connsiteX130" fmla="*/ 7692748 w 12192000"/>
              <a:gd name="connsiteY130" fmla="*/ 161537 h 1157500"/>
              <a:gd name="connsiteX131" fmla="*/ 7756672 w 12192000"/>
              <a:gd name="connsiteY131" fmla="*/ 157372 h 1157500"/>
              <a:gd name="connsiteX132" fmla="*/ 7974189 w 12192000"/>
              <a:gd name="connsiteY132" fmla="*/ 154819 h 1157500"/>
              <a:gd name="connsiteX133" fmla="*/ 8101969 w 12192000"/>
              <a:gd name="connsiteY133" fmla="*/ 144495 h 1157500"/>
              <a:gd name="connsiteX134" fmla="*/ 8106826 w 12192000"/>
              <a:gd name="connsiteY134" fmla="*/ 139853 h 1157500"/>
              <a:gd name="connsiteX135" fmla="*/ 8162058 w 12192000"/>
              <a:gd name="connsiteY135" fmla="*/ 96704 h 1157500"/>
              <a:gd name="connsiteX136" fmla="*/ 8184568 w 12192000"/>
              <a:gd name="connsiteY136" fmla="*/ 93990 h 1157500"/>
              <a:gd name="connsiteX137" fmla="*/ 8228227 w 12192000"/>
              <a:gd name="connsiteY137" fmla="*/ 105972 h 1157500"/>
              <a:gd name="connsiteX138" fmla="*/ 8237963 w 12192000"/>
              <a:gd name="connsiteY138" fmla="*/ 106996 h 1157500"/>
              <a:gd name="connsiteX139" fmla="*/ 8248358 w 12192000"/>
              <a:gd name="connsiteY139" fmla="*/ 106062 h 1157500"/>
              <a:gd name="connsiteX140" fmla="*/ 8249309 w 12192000"/>
              <a:gd name="connsiteY140" fmla="*/ 106698 h 1157500"/>
              <a:gd name="connsiteX141" fmla="*/ 8249997 w 12192000"/>
              <a:gd name="connsiteY141" fmla="*/ 105915 h 1157500"/>
              <a:gd name="connsiteX142" fmla="*/ 8272162 w 12192000"/>
              <a:gd name="connsiteY142" fmla="*/ 103924 h 1157500"/>
              <a:gd name="connsiteX143" fmla="*/ 8292349 w 12192000"/>
              <a:gd name="connsiteY143" fmla="*/ 97480 h 1157500"/>
              <a:gd name="connsiteX144" fmla="*/ 8307239 w 12192000"/>
              <a:gd name="connsiteY144" fmla="*/ 94591 h 1157500"/>
              <a:gd name="connsiteX145" fmla="*/ 8339282 w 12192000"/>
              <a:gd name="connsiteY145" fmla="*/ 108942 h 1157500"/>
              <a:gd name="connsiteX146" fmla="*/ 8346156 w 12192000"/>
              <a:gd name="connsiteY146" fmla="*/ 111227 h 1157500"/>
              <a:gd name="connsiteX147" fmla="*/ 8346467 w 12192000"/>
              <a:gd name="connsiteY147" fmla="*/ 111024 h 1157500"/>
              <a:gd name="connsiteX148" fmla="*/ 8354069 w 12192000"/>
              <a:gd name="connsiteY148" fmla="*/ 112942 h 1157500"/>
              <a:gd name="connsiteX149" fmla="*/ 8358687 w 12192000"/>
              <a:gd name="connsiteY149" fmla="*/ 115393 h 1157500"/>
              <a:gd name="connsiteX150" fmla="*/ 8433385 w 12192000"/>
              <a:gd name="connsiteY150" fmla="*/ 99669 h 1157500"/>
              <a:gd name="connsiteX151" fmla="*/ 8533779 w 12192000"/>
              <a:gd name="connsiteY151" fmla="*/ 98374 h 1157500"/>
              <a:gd name="connsiteX152" fmla="*/ 8632833 w 12192000"/>
              <a:gd name="connsiteY152" fmla="*/ 100532 h 1157500"/>
              <a:gd name="connsiteX153" fmla="*/ 8668523 w 12192000"/>
              <a:gd name="connsiteY153" fmla="*/ 102979 h 1157500"/>
              <a:gd name="connsiteX154" fmla="*/ 8732893 w 12192000"/>
              <a:gd name="connsiteY154" fmla="*/ 99991 h 1157500"/>
              <a:gd name="connsiteX155" fmla="*/ 8764071 w 12192000"/>
              <a:gd name="connsiteY155" fmla="*/ 94587 h 1157500"/>
              <a:gd name="connsiteX156" fmla="*/ 8767004 w 12192000"/>
              <a:gd name="connsiteY156" fmla="*/ 91519 h 1157500"/>
              <a:gd name="connsiteX157" fmla="*/ 8772553 w 12192000"/>
              <a:gd name="connsiteY157" fmla="*/ 90314 h 1157500"/>
              <a:gd name="connsiteX158" fmla="*/ 8787201 w 12192000"/>
              <a:gd name="connsiteY158" fmla="*/ 92033 h 1157500"/>
              <a:gd name="connsiteX159" fmla="*/ 8792624 w 12192000"/>
              <a:gd name="connsiteY159" fmla="*/ 93503 h 1157500"/>
              <a:gd name="connsiteX160" fmla="*/ 8800741 w 12192000"/>
              <a:gd name="connsiteY160" fmla="*/ 93897 h 1157500"/>
              <a:gd name="connsiteX161" fmla="*/ 8800966 w 12192000"/>
              <a:gd name="connsiteY161" fmla="*/ 93645 h 1157500"/>
              <a:gd name="connsiteX162" fmla="*/ 8808513 w 12192000"/>
              <a:gd name="connsiteY162" fmla="*/ 94530 h 1157500"/>
              <a:gd name="connsiteX163" fmla="*/ 8845110 w 12192000"/>
              <a:gd name="connsiteY163" fmla="*/ 102179 h 1157500"/>
              <a:gd name="connsiteX164" fmla="*/ 8917529 w 12192000"/>
              <a:gd name="connsiteY164" fmla="*/ 76373 h 1157500"/>
              <a:gd name="connsiteX165" fmla="*/ 9026654 w 12192000"/>
              <a:gd name="connsiteY165" fmla="*/ 93420 h 1157500"/>
              <a:gd name="connsiteX166" fmla="*/ 9088505 w 12192000"/>
              <a:gd name="connsiteY166" fmla="*/ 113002 h 1157500"/>
              <a:gd name="connsiteX167" fmla="*/ 9203241 w 12192000"/>
              <a:gd name="connsiteY167" fmla="*/ 111713 h 1157500"/>
              <a:gd name="connsiteX168" fmla="*/ 9415584 w 12192000"/>
              <a:gd name="connsiteY168" fmla="*/ 157156 h 1157500"/>
              <a:gd name="connsiteX169" fmla="*/ 9505102 w 12192000"/>
              <a:gd name="connsiteY169" fmla="*/ 141042 h 1157500"/>
              <a:gd name="connsiteX170" fmla="*/ 9643040 w 12192000"/>
              <a:gd name="connsiteY170" fmla="*/ 158233 h 1157500"/>
              <a:gd name="connsiteX171" fmla="*/ 9762999 w 12192000"/>
              <a:gd name="connsiteY171" fmla="*/ 162623 h 1157500"/>
              <a:gd name="connsiteX172" fmla="*/ 9776183 w 12192000"/>
              <a:gd name="connsiteY172" fmla="*/ 162191 h 1157500"/>
              <a:gd name="connsiteX173" fmla="*/ 9780532 w 12192000"/>
              <a:gd name="connsiteY173" fmla="*/ 155823 h 1157500"/>
              <a:gd name="connsiteX174" fmla="*/ 9910588 w 12192000"/>
              <a:gd name="connsiteY174" fmla="*/ 154327 h 1157500"/>
              <a:gd name="connsiteX175" fmla="*/ 9924173 w 12192000"/>
              <a:gd name="connsiteY175" fmla="*/ 158591 h 1157500"/>
              <a:gd name="connsiteX176" fmla="*/ 10010969 w 12192000"/>
              <a:gd name="connsiteY176" fmla="*/ 155802 h 1157500"/>
              <a:gd name="connsiteX177" fmla="*/ 10070699 w 12192000"/>
              <a:gd name="connsiteY177" fmla="*/ 157854 h 1157500"/>
              <a:gd name="connsiteX178" fmla="*/ 10155104 w 12192000"/>
              <a:gd name="connsiteY178" fmla="*/ 151613 h 1157500"/>
              <a:gd name="connsiteX179" fmla="*/ 10250982 w 12192000"/>
              <a:gd name="connsiteY179" fmla="*/ 128642 h 1157500"/>
              <a:gd name="connsiteX180" fmla="*/ 10343301 w 12192000"/>
              <a:gd name="connsiteY180" fmla="*/ 90884 h 1157500"/>
              <a:gd name="connsiteX181" fmla="*/ 10366625 w 12192000"/>
              <a:gd name="connsiteY181" fmla="*/ 79428 h 1157500"/>
              <a:gd name="connsiteX182" fmla="*/ 10433505 w 12192000"/>
              <a:gd name="connsiteY182" fmla="*/ 65000 h 1157500"/>
              <a:gd name="connsiteX183" fmla="*/ 10547510 w 12192000"/>
              <a:gd name="connsiteY183" fmla="*/ 47246 h 1157500"/>
              <a:gd name="connsiteX184" fmla="*/ 10588150 w 12192000"/>
              <a:gd name="connsiteY184" fmla="*/ 32287 h 1157500"/>
              <a:gd name="connsiteX185" fmla="*/ 10589457 w 12192000"/>
              <a:gd name="connsiteY185" fmla="*/ 25296 h 1157500"/>
              <a:gd name="connsiteX186" fmla="*/ 10699976 w 12192000"/>
              <a:gd name="connsiteY186" fmla="*/ 43345 h 1157500"/>
              <a:gd name="connsiteX187" fmla="*/ 10812237 w 12192000"/>
              <a:gd name="connsiteY187" fmla="*/ 46327 h 1157500"/>
              <a:gd name="connsiteX188" fmla="*/ 10869837 w 12192000"/>
              <a:gd name="connsiteY188" fmla="*/ 65795 h 1157500"/>
              <a:gd name="connsiteX189" fmla="*/ 10881770 w 12192000"/>
              <a:gd name="connsiteY189" fmla="*/ 73672 h 1157500"/>
              <a:gd name="connsiteX190" fmla="*/ 10896899 w 12192000"/>
              <a:gd name="connsiteY190" fmla="*/ 70731 h 1157500"/>
              <a:gd name="connsiteX191" fmla="*/ 10901748 w 12192000"/>
              <a:gd name="connsiteY191" fmla="*/ 66352 h 1157500"/>
              <a:gd name="connsiteX192" fmla="*/ 10947419 w 12192000"/>
              <a:gd name="connsiteY192" fmla="*/ 83316 h 1157500"/>
              <a:gd name="connsiteX193" fmla="*/ 10953034 w 12192000"/>
              <a:gd name="connsiteY193" fmla="*/ 84438 h 1157500"/>
              <a:gd name="connsiteX194" fmla="*/ 10992070 w 12192000"/>
              <a:gd name="connsiteY194" fmla="*/ 88841 h 1157500"/>
              <a:gd name="connsiteX195" fmla="*/ 11112372 w 12192000"/>
              <a:gd name="connsiteY195" fmla="*/ 82247 h 1157500"/>
              <a:gd name="connsiteX196" fmla="*/ 11147719 w 12192000"/>
              <a:gd name="connsiteY196" fmla="*/ 80560 h 1157500"/>
              <a:gd name="connsiteX197" fmla="*/ 11172617 w 12192000"/>
              <a:gd name="connsiteY197" fmla="*/ 76265 h 1157500"/>
              <a:gd name="connsiteX198" fmla="*/ 11240397 w 12192000"/>
              <a:gd name="connsiteY198" fmla="*/ 81830 h 1157500"/>
              <a:gd name="connsiteX199" fmla="*/ 11270034 w 12192000"/>
              <a:gd name="connsiteY199" fmla="*/ 91947 h 1157500"/>
              <a:gd name="connsiteX200" fmla="*/ 11293091 w 12192000"/>
              <a:gd name="connsiteY200" fmla="*/ 92042 h 1157500"/>
              <a:gd name="connsiteX201" fmla="*/ 11402389 w 12192000"/>
              <a:gd name="connsiteY201" fmla="*/ 189282 h 1157500"/>
              <a:gd name="connsiteX0" fmla="*/ 11310949 w 12192000"/>
              <a:gd name="connsiteY0" fmla="*/ 97842 h 1157500"/>
              <a:gd name="connsiteX1" fmla="*/ 11345279 w 12192000"/>
              <a:gd name="connsiteY1" fmla="*/ 95451 h 1157500"/>
              <a:gd name="connsiteX2" fmla="*/ 11354597 w 12192000"/>
              <a:gd name="connsiteY2" fmla="*/ 97953 h 1157500"/>
              <a:gd name="connsiteX3" fmla="*/ 11488543 w 12192000"/>
              <a:gd name="connsiteY3" fmla="*/ 144736 h 1157500"/>
              <a:gd name="connsiteX4" fmla="*/ 11603601 w 12192000"/>
              <a:gd name="connsiteY4" fmla="*/ 193266 h 1157500"/>
              <a:gd name="connsiteX5" fmla="*/ 11736204 w 12192000"/>
              <a:gd name="connsiteY5" fmla="*/ 277509 h 1157500"/>
              <a:gd name="connsiteX6" fmla="*/ 11705740 w 12192000"/>
              <a:gd name="connsiteY6" fmla="*/ 250993 h 1157500"/>
              <a:gd name="connsiteX7" fmla="*/ 11819139 w 12192000"/>
              <a:gd name="connsiteY7" fmla="*/ 304143 h 1157500"/>
              <a:gd name="connsiteX8" fmla="*/ 11835615 w 12192000"/>
              <a:gd name="connsiteY8" fmla="*/ 305790 h 1157500"/>
              <a:gd name="connsiteX9" fmla="*/ 11980134 w 12192000"/>
              <a:gd name="connsiteY9" fmla="*/ 321911 h 1157500"/>
              <a:gd name="connsiteX10" fmla="*/ 12174576 w 12192000"/>
              <a:gd name="connsiteY10" fmla="*/ 376108 h 1157500"/>
              <a:gd name="connsiteX11" fmla="*/ 12192000 w 12192000"/>
              <a:gd name="connsiteY11" fmla="*/ 379233 h 1157500"/>
              <a:gd name="connsiteX12" fmla="*/ 12192000 w 12192000"/>
              <a:gd name="connsiteY12" fmla="*/ 1157500 h 1157500"/>
              <a:gd name="connsiteX13" fmla="*/ 0 w 12192000"/>
              <a:gd name="connsiteY13" fmla="*/ 1157500 h 1157500"/>
              <a:gd name="connsiteX14" fmla="*/ 0 w 12192000"/>
              <a:gd name="connsiteY14" fmla="*/ 483545 h 1157500"/>
              <a:gd name="connsiteX15" fmla="*/ 5331 w 12192000"/>
              <a:gd name="connsiteY15" fmla="*/ 482797 h 1157500"/>
              <a:gd name="connsiteX16" fmla="*/ 39902 w 12192000"/>
              <a:gd name="connsiteY16" fmla="*/ 472284 h 1157500"/>
              <a:gd name="connsiteX17" fmla="*/ 117880 w 12192000"/>
              <a:gd name="connsiteY17" fmla="*/ 420956 h 1157500"/>
              <a:gd name="connsiteX18" fmla="*/ 238140 w 12192000"/>
              <a:gd name="connsiteY18" fmla="*/ 379297 h 1157500"/>
              <a:gd name="connsiteX19" fmla="*/ 249589 w 12192000"/>
              <a:gd name="connsiteY19" fmla="*/ 379517 h 1157500"/>
              <a:gd name="connsiteX20" fmla="*/ 296963 w 12192000"/>
              <a:gd name="connsiteY20" fmla="*/ 356102 h 1157500"/>
              <a:gd name="connsiteX21" fmla="*/ 339235 w 12192000"/>
              <a:gd name="connsiteY21" fmla="*/ 324425 h 1157500"/>
              <a:gd name="connsiteX22" fmla="*/ 447152 w 12192000"/>
              <a:gd name="connsiteY22" fmla="*/ 327423 h 1157500"/>
              <a:gd name="connsiteX23" fmla="*/ 475247 w 12192000"/>
              <a:gd name="connsiteY23" fmla="*/ 336714 h 1157500"/>
              <a:gd name="connsiteX24" fmla="*/ 477967 w 12192000"/>
              <a:gd name="connsiteY24" fmla="*/ 337960 h 1157500"/>
              <a:gd name="connsiteX25" fmla="*/ 703732 w 12192000"/>
              <a:gd name="connsiteY25" fmla="*/ 316599 h 1157500"/>
              <a:gd name="connsiteX26" fmla="*/ 853391 w 12192000"/>
              <a:gd name="connsiteY26" fmla="*/ 303591 h 1157500"/>
              <a:gd name="connsiteX27" fmla="*/ 925332 w 12192000"/>
              <a:gd name="connsiteY27" fmla="*/ 298686 h 1157500"/>
              <a:gd name="connsiteX28" fmla="*/ 941286 w 12192000"/>
              <a:gd name="connsiteY28" fmla="*/ 288932 h 1157500"/>
              <a:gd name="connsiteX29" fmla="*/ 950845 w 12192000"/>
              <a:gd name="connsiteY29" fmla="*/ 286595 h 1157500"/>
              <a:gd name="connsiteX30" fmla="*/ 953292 w 12192000"/>
              <a:gd name="connsiteY30" fmla="*/ 280892 h 1157500"/>
              <a:gd name="connsiteX31" fmla="*/ 967499 w 12192000"/>
              <a:gd name="connsiteY31" fmla="*/ 273760 h 1157500"/>
              <a:gd name="connsiteX32" fmla="*/ 1069267 w 12192000"/>
              <a:gd name="connsiteY32" fmla="*/ 262766 h 1157500"/>
              <a:gd name="connsiteX33" fmla="*/ 1138407 w 12192000"/>
              <a:gd name="connsiteY33" fmla="*/ 246567 h 1157500"/>
              <a:gd name="connsiteX34" fmla="*/ 1164931 w 12192000"/>
              <a:gd name="connsiteY34" fmla="*/ 238622 h 1157500"/>
              <a:gd name="connsiteX35" fmla="*/ 1211622 w 12192000"/>
              <a:gd name="connsiteY35" fmla="*/ 220676 h 1157500"/>
              <a:gd name="connsiteX36" fmla="*/ 1274567 w 12192000"/>
              <a:gd name="connsiteY36" fmla="*/ 203380 h 1157500"/>
              <a:gd name="connsiteX37" fmla="*/ 1325029 w 12192000"/>
              <a:gd name="connsiteY37" fmla="*/ 207937 h 1157500"/>
              <a:gd name="connsiteX38" fmla="*/ 1356805 w 12192000"/>
              <a:gd name="connsiteY38" fmla="*/ 203622 h 1157500"/>
              <a:gd name="connsiteX39" fmla="*/ 1468752 w 12192000"/>
              <a:gd name="connsiteY39" fmla="*/ 214604 h 1157500"/>
              <a:gd name="connsiteX40" fmla="*/ 1650750 w 12192000"/>
              <a:gd name="connsiteY40" fmla="*/ 165090 h 1157500"/>
              <a:gd name="connsiteX41" fmla="*/ 1655056 w 12192000"/>
              <a:gd name="connsiteY41" fmla="*/ 172106 h 1157500"/>
              <a:gd name="connsiteX42" fmla="*/ 1683220 w 12192000"/>
              <a:gd name="connsiteY42" fmla="*/ 169652 h 1157500"/>
              <a:gd name="connsiteX43" fmla="*/ 1685599 w 12192000"/>
              <a:gd name="connsiteY43" fmla="*/ 165388 h 1157500"/>
              <a:gd name="connsiteX44" fmla="*/ 1735783 w 12192000"/>
              <a:gd name="connsiteY44" fmla="*/ 177400 h 1157500"/>
              <a:gd name="connsiteX45" fmla="*/ 1797102 w 12192000"/>
              <a:gd name="connsiteY45" fmla="*/ 182289 h 1157500"/>
              <a:gd name="connsiteX46" fmla="*/ 1845638 w 12192000"/>
              <a:gd name="connsiteY46" fmla="*/ 163774 h 1157500"/>
              <a:gd name="connsiteX47" fmla="*/ 1848980 w 12192000"/>
              <a:gd name="connsiteY47" fmla="*/ 167516 h 1157500"/>
              <a:gd name="connsiteX48" fmla="*/ 1880587 w 12192000"/>
              <a:gd name="connsiteY48" fmla="*/ 165506 h 1157500"/>
              <a:gd name="connsiteX49" fmla="*/ 1995803 w 12192000"/>
              <a:gd name="connsiteY49" fmla="*/ 131847 h 1157500"/>
              <a:gd name="connsiteX50" fmla="*/ 2057448 w 12192000"/>
              <a:gd name="connsiteY50" fmla="*/ 128650 h 1157500"/>
              <a:gd name="connsiteX51" fmla="*/ 2119088 w 12192000"/>
              <a:gd name="connsiteY51" fmla="*/ 113508 h 1157500"/>
              <a:gd name="connsiteX52" fmla="*/ 2138831 w 12192000"/>
              <a:gd name="connsiteY52" fmla="*/ 116194 h 1157500"/>
              <a:gd name="connsiteX53" fmla="*/ 2214259 w 12192000"/>
              <a:gd name="connsiteY53" fmla="*/ 110542 h 1157500"/>
              <a:gd name="connsiteX54" fmla="*/ 2264911 w 12192000"/>
              <a:gd name="connsiteY54" fmla="*/ 101639 h 1157500"/>
              <a:gd name="connsiteX55" fmla="*/ 2454058 w 12192000"/>
              <a:gd name="connsiteY55" fmla="*/ 67266 h 1157500"/>
              <a:gd name="connsiteX56" fmla="*/ 2534188 w 12192000"/>
              <a:gd name="connsiteY56" fmla="*/ 63730 h 1157500"/>
              <a:gd name="connsiteX57" fmla="*/ 2616912 w 12192000"/>
              <a:gd name="connsiteY57" fmla="*/ 44757 h 1157500"/>
              <a:gd name="connsiteX58" fmla="*/ 2698592 w 12192000"/>
              <a:gd name="connsiteY58" fmla="*/ 35873 h 1157500"/>
              <a:gd name="connsiteX59" fmla="*/ 2891953 w 12192000"/>
              <a:gd name="connsiteY59" fmla="*/ 28541 h 1157500"/>
              <a:gd name="connsiteX60" fmla="*/ 3052621 w 12192000"/>
              <a:gd name="connsiteY60" fmla="*/ 7598 h 1157500"/>
              <a:gd name="connsiteX61" fmla="*/ 3145220 w 12192000"/>
              <a:gd name="connsiteY61" fmla="*/ 9845 h 1157500"/>
              <a:gd name="connsiteX62" fmla="*/ 3233309 w 12192000"/>
              <a:gd name="connsiteY62" fmla="*/ 2536 h 1157500"/>
              <a:gd name="connsiteX63" fmla="*/ 3320851 w 12192000"/>
              <a:gd name="connsiteY63" fmla="*/ 12470 h 1157500"/>
              <a:gd name="connsiteX64" fmla="*/ 3394552 w 12192000"/>
              <a:gd name="connsiteY64" fmla="*/ 31847 h 1157500"/>
              <a:gd name="connsiteX65" fmla="*/ 3462252 w 12192000"/>
              <a:gd name="connsiteY65" fmla="*/ 62214 h 1157500"/>
              <a:gd name="connsiteX66" fmla="*/ 3504799 w 12192000"/>
              <a:gd name="connsiteY66" fmla="*/ 86931 h 1157500"/>
              <a:gd name="connsiteX67" fmla="*/ 3568807 w 12192000"/>
              <a:gd name="connsiteY67" fmla="*/ 78125 h 1157500"/>
              <a:gd name="connsiteX68" fmla="*/ 3571993 w 12192000"/>
              <a:gd name="connsiteY68" fmla="*/ 80673 h 1157500"/>
              <a:gd name="connsiteX69" fmla="*/ 3590879 w 12192000"/>
              <a:gd name="connsiteY69" fmla="*/ 93683 h 1157500"/>
              <a:gd name="connsiteX70" fmla="*/ 3623973 w 12192000"/>
              <a:gd name="connsiteY70" fmla="*/ 86652 h 1157500"/>
              <a:gd name="connsiteX71" fmla="*/ 3636728 w 12192000"/>
              <a:gd name="connsiteY71" fmla="*/ 91587 h 1157500"/>
              <a:gd name="connsiteX72" fmla="*/ 3676976 w 12192000"/>
              <a:gd name="connsiteY72" fmla="*/ 90168 h 1157500"/>
              <a:gd name="connsiteX73" fmla="*/ 3722653 w 12192000"/>
              <a:gd name="connsiteY73" fmla="*/ 108931 h 1157500"/>
              <a:gd name="connsiteX74" fmla="*/ 3775112 w 12192000"/>
              <a:gd name="connsiteY74" fmla="*/ 92538 h 1157500"/>
              <a:gd name="connsiteX75" fmla="*/ 3932956 w 12192000"/>
              <a:gd name="connsiteY75" fmla="*/ 115905 h 1157500"/>
              <a:gd name="connsiteX76" fmla="*/ 4100593 w 12192000"/>
              <a:gd name="connsiteY76" fmla="*/ 157402 h 1157500"/>
              <a:gd name="connsiteX77" fmla="*/ 4316364 w 12192000"/>
              <a:gd name="connsiteY77" fmla="*/ 171021 h 1157500"/>
              <a:gd name="connsiteX78" fmla="*/ 4387387 w 12192000"/>
              <a:gd name="connsiteY78" fmla="*/ 157928 h 1157500"/>
              <a:gd name="connsiteX79" fmla="*/ 4427957 w 12192000"/>
              <a:gd name="connsiteY79" fmla="*/ 171094 h 1157500"/>
              <a:gd name="connsiteX80" fmla="*/ 4502291 w 12192000"/>
              <a:gd name="connsiteY80" fmla="*/ 181765 h 1157500"/>
              <a:gd name="connsiteX81" fmla="*/ 4600771 w 12192000"/>
              <a:gd name="connsiteY81" fmla="*/ 205711 h 1157500"/>
              <a:gd name="connsiteX82" fmla="*/ 4644102 w 12192000"/>
              <a:gd name="connsiteY82" fmla="*/ 203931 h 1157500"/>
              <a:gd name="connsiteX83" fmla="*/ 4652752 w 12192000"/>
              <a:gd name="connsiteY83" fmla="*/ 204470 h 1157500"/>
              <a:gd name="connsiteX84" fmla="*/ 4652896 w 12192000"/>
              <a:gd name="connsiteY84" fmla="*/ 204854 h 1157500"/>
              <a:gd name="connsiteX85" fmla="*/ 4685303 w 12192000"/>
              <a:gd name="connsiteY85" fmla="*/ 206507 h 1157500"/>
              <a:gd name="connsiteX86" fmla="*/ 4690886 w 12192000"/>
              <a:gd name="connsiteY86" fmla="*/ 209335 h 1157500"/>
              <a:gd name="connsiteX87" fmla="*/ 4725430 w 12192000"/>
              <a:gd name="connsiteY87" fmla="*/ 232300 h 1157500"/>
              <a:gd name="connsiteX88" fmla="*/ 4800051 w 12192000"/>
              <a:gd name="connsiteY88" fmla="*/ 224667 h 1157500"/>
              <a:gd name="connsiteX89" fmla="*/ 4875115 w 12192000"/>
              <a:gd name="connsiteY89" fmla="*/ 257918 h 1157500"/>
              <a:gd name="connsiteX90" fmla="*/ 4936450 w 12192000"/>
              <a:gd name="connsiteY90" fmla="*/ 274470 h 1157500"/>
              <a:gd name="connsiteX91" fmla="*/ 5030961 w 12192000"/>
              <a:gd name="connsiteY91" fmla="*/ 299480 h 1157500"/>
              <a:gd name="connsiteX92" fmla="*/ 5082734 w 12192000"/>
              <a:gd name="connsiteY92" fmla="*/ 302149 h 1157500"/>
              <a:gd name="connsiteX93" fmla="*/ 5138799 w 12192000"/>
              <a:gd name="connsiteY93" fmla="*/ 297368 h 1157500"/>
              <a:gd name="connsiteX94" fmla="*/ 5259695 w 12192000"/>
              <a:gd name="connsiteY94" fmla="*/ 324044 h 1157500"/>
              <a:gd name="connsiteX95" fmla="*/ 5359642 w 12192000"/>
              <a:gd name="connsiteY95" fmla="*/ 334143 h 1157500"/>
              <a:gd name="connsiteX96" fmla="*/ 5372918 w 12192000"/>
              <a:gd name="connsiteY96" fmla="*/ 330402 h 1157500"/>
              <a:gd name="connsiteX97" fmla="*/ 5396084 w 12192000"/>
              <a:gd name="connsiteY97" fmla="*/ 321836 h 1157500"/>
              <a:gd name="connsiteX98" fmla="*/ 5414292 w 12192000"/>
              <a:gd name="connsiteY98" fmla="*/ 314431 h 1157500"/>
              <a:gd name="connsiteX99" fmla="*/ 5487276 w 12192000"/>
              <a:gd name="connsiteY99" fmla="*/ 300918 h 1157500"/>
              <a:gd name="connsiteX100" fmla="*/ 5612716 w 12192000"/>
              <a:gd name="connsiteY100" fmla="*/ 301686 h 1157500"/>
              <a:gd name="connsiteX101" fmla="*/ 5864813 w 12192000"/>
              <a:gd name="connsiteY101" fmla="*/ 251420 h 1157500"/>
              <a:gd name="connsiteX102" fmla="*/ 6151392 w 12192000"/>
              <a:gd name="connsiteY102" fmla="*/ 219300 h 1157500"/>
              <a:gd name="connsiteX103" fmla="*/ 6209396 w 12192000"/>
              <a:gd name="connsiteY103" fmla="*/ 214037 h 1157500"/>
              <a:gd name="connsiteX104" fmla="*/ 6269898 w 12192000"/>
              <a:gd name="connsiteY104" fmla="*/ 219868 h 1157500"/>
              <a:gd name="connsiteX105" fmla="*/ 6352373 w 12192000"/>
              <a:gd name="connsiteY105" fmla="*/ 202729 h 1157500"/>
              <a:gd name="connsiteX106" fmla="*/ 6353759 w 12192000"/>
              <a:gd name="connsiteY106" fmla="*/ 202703 h 1157500"/>
              <a:gd name="connsiteX107" fmla="*/ 6363346 w 12192000"/>
              <a:gd name="connsiteY107" fmla="*/ 190268 h 1157500"/>
              <a:gd name="connsiteX108" fmla="*/ 6400681 w 12192000"/>
              <a:gd name="connsiteY108" fmla="*/ 197970 h 1157500"/>
              <a:gd name="connsiteX109" fmla="*/ 6402041 w 12192000"/>
              <a:gd name="connsiteY109" fmla="*/ 200641 h 1157500"/>
              <a:gd name="connsiteX110" fmla="*/ 6502019 w 12192000"/>
              <a:gd name="connsiteY110" fmla="*/ 192356 h 1157500"/>
              <a:gd name="connsiteX111" fmla="*/ 6518229 w 12192000"/>
              <a:gd name="connsiteY111" fmla="*/ 191407 h 1157500"/>
              <a:gd name="connsiteX112" fmla="*/ 6595639 w 12192000"/>
              <a:gd name="connsiteY112" fmla="*/ 168164 h 1157500"/>
              <a:gd name="connsiteX113" fmla="*/ 6692265 w 12192000"/>
              <a:gd name="connsiteY113" fmla="*/ 164829 h 1157500"/>
              <a:gd name="connsiteX114" fmla="*/ 6697219 w 12192000"/>
              <a:gd name="connsiteY114" fmla="*/ 165301 h 1157500"/>
              <a:gd name="connsiteX115" fmla="*/ 6713656 w 12192000"/>
              <a:gd name="connsiteY115" fmla="*/ 153600 h 1157500"/>
              <a:gd name="connsiteX116" fmla="*/ 6714383 w 12192000"/>
              <a:gd name="connsiteY116" fmla="*/ 150425 h 1157500"/>
              <a:gd name="connsiteX117" fmla="*/ 6774793 w 12192000"/>
              <a:gd name="connsiteY117" fmla="*/ 159713 h 1157500"/>
              <a:gd name="connsiteX118" fmla="*/ 6782112 w 12192000"/>
              <a:gd name="connsiteY118" fmla="*/ 155255 h 1157500"/>
              <a:gd name="connsiteX119" fmla="*/ 6878958 w 12192000"/>
              <a:gd name="connsiteY119" fmla="*/ 180824 h 1157500"/>
              <a:gd name="connsiteX120" fmla="*/ 6894439 w 12192000"/>
              <a:gd name="connsiteY120" fmla="*/ 177642 h 1157500"/>
              <a:gd name="connsiteX121" fmla="*/ 6963220 w 12192000"/>
              <a:gd name="connsiteY121" fmla="*/ 167304 h 1157500"/>
              <a:gd name="connsiteX122" fmla="*/ 6976706 w 12192000"/>
              <a:gd name="connsiteY122" fmla="*/ 170894 h 1157500"/>
              <a:gd name="connsiteX123" fmla="*/ 6987064 w 12192000"/>
              <a:gd name="connsiteY123" fmla="*/ 160402 h 1157500"/>
              <a:gd name="connsiteX124" fmla="*/ 7058714 w 12192000"/>
              <a:gd name="connsiteY124" fmla="*/ 175992 h 1157500"/>
              <a:gd name="connsiteX125" fmla="*/ 7060499 w 12192000"/>
              <a:gd name="connsiteY125" fmla="*/ 176063 h 1157500"/>
              <a:gd name="connsiteX126" fmla="*/ 7176563 w 12192000"/>
              <a:gd name="connsiteY126" fmla="*/ 173244 h 1157500"/>
              <a:gd name="connsiteX127" fmla="*/ 7205529 w 12192000"/>
              <a:gd name="connsiteY127" fmla="*/ 181011 h 1157500"/>
              <a:gd name="connsiteX128" fmla="*/ 7310118 w 12192000"/>
              <a:gd name="connsiteY128" fmla="*/ 162605 h 1157500"/>
              <a:gd name="connsiteX129" fmla="*/ 7673859 w 12192000"/>
              <a:gd name="connsiteY129" fmla="*/ 150336 h 1157500"/>
              <a:gd name="connsiteX130" fmla="*/ 7692748 w 12192000"/>
              <a:gd name="connsiteY130" fmla="*/ 161537 h 1157500"/>
              <a:gd name="connsiteX131" fmla="*/ 7756672 w 12192000"/>
              <a:gd name="connsiteY131" fmla="*/ 157372 h 1157500"/>
              <a:gd name="connsiteX132" fmla="*/ 7974189 w 12192000"/>
              <a:gd name="connsiteY132" fmla="*/ 154819 h 1157500"/>
              <a:gd name="connsiteX133" fmla="*/ 8101969 w 12192000"/>
              <a:gd name="connsiteY133" fmla="*/ 144495 h 1157500"/>
              <a:gd name="connsiteX134" fmla="*/ 8106826 w 12192000"/>
              <a:gd name="connsiteY134" fmla="*/ 139853 h 1157500"/>
              <a:gd name="connsiteX135" fmla="*/ 8162058 w 12192000"/>
              <a:gd name="connsiteY135" fmla="*/ 96704 h 1157500"/>
              <a:gd name="connsiteX136" fmla="*/ 8184568 w 12192000"/>
              <a:gd name="connsiteY136" fmla="*/ 93990 h 1157500"/>
              <a:gd name="connsiteX137" fmla="*/ 8228227 w 12192000"/>
              <a:gd name="connsiteY137" fmla="*/ 105972 h 1157500"/>
              <a:gd name="connsiteX138" fmla="*/ 8237963 w 12192000"/>
              <a:gd name="connsiteY138" fmla="*/ 106996 h 1157500"/>
              <a:gd name="connsiteX139" fmla="*/ 8248358 w 12192000"/>
              <a:gd name="connsiteY139" fmla="*/ 106062 h 1157500"/>
              <a:gd name="connsiteX140" fmla="*/ 8249309 w 12192000"/>
              <a:gd name="connsiteY140" fmla="*/ 106698 h 1157500"/>
              <a:gd name="connsiteX141" fmla="*/ 8249997 w 12192000"/>
              <a:gd name="connsiteY141" fmla="*/ 105915 h 1157500"/>
              <a:gd name="connsiteX142" fmla="*/ 8272162 w 12192000"/>
              <a:gd name="connsiteY142" fmla="*/ 103924 h 1157500"/>
              <a:gd name="connsiteX143" fmla="*/ 8292349 w 12192000"/>
              <a:gd name="connsiteY143" fmla="*/ 97480 h 1157500"/>
              <a:gd name="connsiteX144" fmla="*/ 8307239 w 12192000"/>
              <a:gd name="connsiteY144" fmla="*/ 94591 h 1157500"/>
              <a:gd name="connsiteX145" fmla="*/ 8339282 w 12192000"/>
              <a:gd name="connsiteY145" fmla="*/ 108942 h 1157500"/>
              <a:gd name="connsiteX146" fmla="*/ 8346156 w 12192000"/>
              <a:gd name="connsiteY146" fmla="*/ 111227 h 1157500"/>
              <a:gd name="connsiteX147" fmla="*/ 8346467 w 12192000"/>
              <a:gd name="connsiteY147" fmla="*/ 111024 h 1157500"/>
              <a:gd name="connsiteX148" fmla="*/ 8354069 w 12192000"/>
              <a:gd name="connsiteY148" fmla="*/ 112942 h 1157500"/>
              <a:gd name="connsiteX149" fmla="*/ 8358687 w 12192000"/>
              <a:gd name="connsiteY149" fmla="*/ 115393 h 1157500"/>
              <a:gd name="connsiteX150" fmla="*/ 8433385 w 12192000"/>
              <a:gd name="connsiteY150" fmla="*/ 99669 h 1157500"/>
              <a:gd name="connsiteX151" fmla="*/ 8533779 w 12192000"/>
              <a:gd name="connsiteY151" fmla="*/ 98374 h 1157500"/>
              <a:gd name="connsiteX152" fmla="*/ 8632833 w 12192000"/>
              <a:gd name="connsiteY152" fmla="*/ 100532 h 1157500"/>
              <a:gd name="connsiteX153" fmla="*/ 8668523 w 12192000"/>
              <a:gd name="connsiteY153" fmla="*/ 102979 h 1157500"/>
              <a:gd name="connsiteX154" fmla="*/ 8732893 w 12192000"/>
              <a:gd name="connsiteY154" fmla="*/ 99991 h 1157500"/>
              <a:gd name="connsiteX155" fmla="*/ 8764071 w 12192000"/>
              <a:gd name="connsiteY155" fmla="*/ 94587 h 1157500"/>
              <a:gd name="connsiteX156" fmla="*/ 8767004 w 12192000"/>
              <a:gd name="connsiteY156" fmla="*/ 91519 h 1157500"/>
              <a:gd name="connsiteX157" fmla="*/ 8772553 w 12192000"/>
              <a:gd name="connsiteY157" fmla="*/ 90314 h 1157500"/>
              <a:gd name="connsiteX158" fmla="*/ 8787201 w 12192000"/>
              <a:gd name="connsiteY158" fmla="*/ 92033 h 1157500"/>
              <a:gd name="connsiteX159" fmla="*/ 8792624 w 12192000"/>
              <a:gd name="connsiteY159" fmla="*/ 93503 h 1157500"/>
              <a:gd name="connsiteX160" fmla="*/ 8800741 w 12192000"/>
              <a:gd name="connsiteY160" fmla="*/ 93897 h 1157500"/>
              <a:gd name="connsiteX161" fmla="*/ 8800966 w 12192000"/>
              <a:gd name="connsiteY161" fmla="*/ 93645 h 1157500"/>
              <a:gd name="connsiteX162" fmla="*/ 8808513 w 12192000"/>
              <a:gd name="connsiteY162" fmla="*/ 94530 h 1157500"/>
              <a:gd name="connsiteX163" fmla="*/ 8845110 w 12192000"/>
              <a:gd name="connsiteY163" fmla="*/ 102179 h 1157500"/>
              <a:gd name="connsiteX164" fmla="*/ 8917529 w 12192000"/>
              <a:gd name="connsiteY164" fmla="*/ 76373 h 1157500"/>
              <a:gd name="connsiteX165" fmla="*/ 9026654 w 12192000"/>
              <a:gd name="connsiteY165" fmla="*/ 93420 h 1157500"/>
              <a:gd name="connsiteX166" fmla="*/ 9088505 w 12192000"/>
              <a:gd name="connsiteY166" fmla="*/ 113002 h 1157500"/>
              <a:gd name="connsiteX167" fmla="*/ 9203241 w 12192000"/>
              <a:gd name="connsiteY167" fmla="*/ 111713 h 1157500"/>
              <a:gd name="connsiteX168" fmla="*/ 9415584 w 12192000"/>
              <a:gd name="connsiteY168" fmla="*/ 157156 h 1157500"/>
              <a:gd name="connsiteX169" fmla="*/ 9505102 w 12192000"/>
              <a:gd name="connsiteY169" fmla="*/ 141042 h 1157500"/>
              <a:gd name="connsiteX170" fmla="*/ 9643040 w 12192000"/>
              <a:gd name="connsiteY170" fmla="*/ 158233 h 1157500"/>
              <a:gd name="connsiteX171" fmla="*/ 9762999 w 12192000"/>
              <a:gd name="connsiteY171" fmla="*/ 162623 h 1157500"/>
              <a:gd name="connsiteX172" fmla="*/ 9776183 w 12192000"/>
              <a:gd name="connsiteY172" fmla="*/ 162191 h 1157500"/>
              <a:gd name="connsiteX173" fmla="*/ 9780532 w 12192000"/>
              <a:gd name="connsiteY173" fmla="*/ 155823 h 1157500"/>
              <a:gd name="connsiteX174" fmla="*/ 9910588 w 12192000"/>
              <a:gd name="connsiteY174" fmla="*/ 154327 h 1157500"/>
              <a:gd name="connsiteX175" fmla="*/ 9924173 w 12192000"/>
              <a:gd name="connsiteY175" fmla="*/ 158591 h 1157500"/>
              <a:gd name="connsiteX176" fmla="*/ 10010969 w 12192000"/>
              <a:gd name="connsiteY176" fmla="*/ 155802 h 1157500"/>
              <a:gd name="connsiteX177" fmla="*/ 10070699 w 12192000"/>
              <a:gd name="connsiteY177" fmla="*/ 157854 h 1157500"/>
              <a:gd name="connsiteX178" fmla="*/ 10155104 w 12192000"/>
              <a:gd name="connsiteY178" fmla="*/ 151613 h 1157500"/>
              <a:gd name="connsiteX179" fmla="*/ 10250982 w 12192000"/>
              <a:gd name="connsiteY179" fmla="*/ 128642 h 1157500"/>
              <a:gd name="connsiteX180" fmla="*/ 10343301 w 12192000"/>
              <a:gd name="connsiteY180" fmla="*/ 90884 h 1157500"/>
              <a:gd name="connsiteX181" fmla="*/ 10366625 w 12192000"/>
              <a:gd name="connsiteY181" fmla="*/ 79428 h 1157500"/>
              <a:gd name="connsiteX182" fmla="*/ 10433505 w 12192000"/>
              <a:gd name="connsiteY182" fmla="*/ 65000 h 1157500"/>
              <a:gd name="connsiteX183" fmla="*/ 10547510 w 12192000"/>
              <a:gd name="connsiteY183" fmla="*/ 47246 h 1157500"/>
              <a:gd name="connsiteX184" fmla="*/ 10588150 w 12192000"/>
              <a:gd name="connsiteY184" fmla="*/ 32287 h 1157500"/>
              <a:gd name="connsiteX185" fmla="*/ 10589457 w 12192000"/>
              <a:gd name="connsiteY185" fmla="*/ 25296 h 1157500"/>
              <a:gd name="connsiteX186" fmla="*/ 10699976 w 12192000"/>
              <a:gd name="connsiteY186" fmla="*/ 43345 h 1157500"/>
              <a:gd name="connsiteX187" fmla="*/ 10812237 w 12192000"/>
              <a:gd name="connsiteY187" fmla="*/ 46327 h 1157500"/>
              <a:gd name="connsiteX188" fmla="*/ 10869837 w 12192000"/>
              <a:gd name="connsiteY188" fmla="*/ 65795 h 1157500"/>
              <a:gd name="connsiteX189" fmla="*/ 10881770 w 12192000"/>
              <a:gd name="connsiteY189" fmla="*/ 73672 h 1157500"/>
              <a:gd name="connsiteX190" fmla="*/ 10896899 w 12192000"/>
              <a:gd name="connsiteY190" fmla="*/ 70731 h 1157500"/>
              <a:gd name="connsiteX191" fmla="*/ 10901748 w 12192000"/>
              <a:gd name="connsiteY191" fmla="*/ 66352 h 1157500"/>
              <a:gd name="connsiteX192" fmla="*/ 10947419 w 12192000"/>
              <a:gd name="connsiteY192" fmla="*/ 83316 h 1157500"/>
              <a:gd name="connsiteX193" fmla="*/ 10953034 w 12192000"/>
              <a:gd name="connsiteY193" fmla="*/ 84438 h 1157500"/>
              <a:gd name="connsiteX194" fmla="*/ 10992070 w 12192000"/>
              <a:gd name="connsiteY194" fmla="*/ 88841 h 1157500"/>
              <a:gd name="connsiteX195" fmla="*/ 11112372 w 12192000"/>
              <a:gd name="connsiteY195" fmla="*/ 82247 h 1157500"/>
              <a:gd name="connsiteX196" fmla="*/ 11147719 w 12192000"/>
              <a:gd name="connsiteY196" fmla="*/ 80560 h 1157500"/>
              <a:gd name="connsiteX197" fmla="*/ 11172617 w 12192000"/>
              <a:gd name="connsiteY197" fmla="*/ 76265 h 1157500"/>
              <a:gd name="connsiteX198" fmla="*/ 11240397 w 12192000"/>
              <a:gd name="connsiteY198" fmla="*/ 81830 h 1157500"/>
              <a:gd name="connsiteX199" fmla="*/ 11270034 w 12192000"/>
              <a:gd name="connsiteY199" fmla="*/ 91947 h 1157500"/>
              <a:gd name="connsiteX200" fmla="*/ 11293091 w 12192000"/>
              <a:gd name="connsiteY200" fmla="*/ 92042 h 1157500"/>
              <a:gd name="connsiteX0" fmla="*/ 11310949 w 12192000"/>
              <a:gd name="connsiteY0" fmla="*/ 97842 h 1157500"/>
              <a:gd name="connsiteX1" fmla="*/ 11345279 w 12192000"/>
              <a:gd name="connsiteY1" fmla="*/ 95451 h 1157500"/>
              <a:gd name="connsiteX2" fmla="*/ 11354597 w 12192000"/>
              <a:gd name="connsiteY2" fmla="*/ 97953 h 1157500"/>
              <a:gd name="connsiteX3" fmla="*/ 11488543 w 12192000"/>
              <a:gd name="connsiteY3" fmla="*/ 144736 h 1157500"/>
              <a:gd name="connsiteX4" fmla="*/ 11603601 w 12192000"/>
              <a:gd name="connsiteY4" fmla="*/ 193266 h 1157500"/>
              <a:gd name="connsiteX5" fmla="*/ 11736204 w 12192000"/>
              <a:gd name="connsiteY5" fmla="*/ 277509 h 1157500"/>
              <a:gd name="connsiteX6" fmla="*/ 11705740 w 12192000"/>
              <a:gd name="connsiteY6" fmla="*/ 250993 h 1157500"/>
              <a:gd name="connsiteX7" fmla="*/ 11819139 w 12192000"/>
              <a:gd name="connsiteY7" fmla="*/ 304143 h 1157500"/>
              <a:gd name="connsiteX8" fmla="*/ 11835615 w 12192000"/>
              <a:gd name="connsiteY8" fmla="*/ 305790 h 1157500"/>
              <a:gd name="connsiteX9" fmla="*/ 11980134 w 12192000"/>
              <a:gd name="connsiteY9" fmla="*/ 321911 h 1157500"/>
              <a:gd name="connsiteX10" fmla="*/ 12174576 w 12192000"/>
              <a:gd name="connsiteY10" fmla="*/ 376108 h 1157500"/>
              <a:gd name="connsiteX11" fmla="*/ 12192000 w 12192000"/>
              <a:gd name="connsiteY11" fmla="*/ 379233 h 1157500"/>
              <a:gd name="connsiteX12" fmla="*/ 12192000 w 12192000"/>
              <a:gd name="connsiteY12" fmla="*/ 1157500 h 1157500"/>
              <a:gd name="connsiteX13" fmla="*/ 0 w 12192000"/>
              <a:gd name="connsiteY13" fmla="*/ 1157500 h 1157500"/>
              <a:gd name="connsiteX14" fmla="*/ 0 w 12192000"/>
              <a:gd name="connsiteY14" fmla="*/ 483545 h 1157500"/>
              <a:gd name="connsiteX15" fmla="*/ 5331 w 12192000"/>
              <a:gd name="connsiteY15" fmla="*/ 482797 h 1157500"/>
              <a:gd name="connsiteX16" fmla="*/ 39902 w 12192000"/>
              <a:gd name="connsiteY16" fmla="*/ 472284 h 1157500"/>
              <a:gd name="connsiteX17" fmla="*/ 117880 w 12192000"/>
              <a:gd name="connsiteY17" fmla="*/ 420956 h 1157500"/>
              <a:gd name="connsiteX18" fmla="*/ 238140 w 12192000"/>
              <a:gd name="connsiteY18" fmla="*/ 379297 h 1157500"/>
              <a:gd name="connsiteX19" fmla="*/ 249589 w 12192000"/>
              <a:gd name="connsiteY19" fmla="*/ 379517 h 1157500"/>
              <a:gd name="connsiteX20" fmla="*/ 296963 w 12192000"/>
              <a:gd name="connsiteY20" fmla="*/ 356102 h 1157500"/>
              <a:gd name="connsiteX21" fmla="*/ 339235 w 12192000"/>
              <a:gd name="connsiteY21" fmla="*/ 324425 h 1157500"/>
              <a:gd name="connsiteX22" fmla="*/ 447152 w 12192000"/>
              <a:gd name="connsiteY22" fmla="*/ 327423 h 1157500"/>
              <a:gd name="connsiteX23" fmla="*/ 475247 w 12192000"/>
              <a:gd name="connsiteY23" fmla="*/ 336714 h 1157500"/>
              <a:gd name="connsiteX24" fmla="*/ 477967 w 12192000"/>
              <a:gd name="connsiteY24" fmla="*/ 337960 h 1157500"/>
              <a:gd name="connsiteX25" fmla="*/ 703732 w 12192000"/>
              <a:gd name="connsiteY25" fmla="*/ 316599 h 1157500"/>
              <a:gd name="connsiteX26" fmla="*/ 853391 w 12192000"/>
              <a:gd name="connsiteY26" fmla="*/ 303591 h 1157500"/>
              <a:gd name="connsiteX27" fmla="*/ 925332 w 12192000"/>
              <a:gd name="connsiteY27" fmla="*/ 298686 h 1157500"/>
              <a:gd name="connsiteX28" fmla="*/ 941286 w 12192000"/>
              <a:gd name="connsiteY28" fmla="*/ 288932 h 1157500"/>
              <a:gd name="connsiteX29" fmla="*/ 950845 w 12192000"/>
              <a:gd name="connsiteY29" fmla="*/ 286595 h 1157500"/>
              <a:gd name="connsiteX30" fmla="*/ 953292 w 12192000"/>
              <a:gd name="connsiteY30" fmla="*/ 280892 h 1157500"/>
              <a:gd name="connsiteX31" fmla="*/ 967499 w 12192000"/>
              <a:gd name="connsiteY31" fmla="*/ 273760 h 1157500"/>
              <a:gd name="connsiteX32" fmla="*/ 1069267 w 12192000"/>
              <a:gd name="connsiteY32" fmla="*/ 262766 h 1157500"/>
              <a:gd name="connsiteX33" fmla="*/ 1138407 w 12192000"/>
              <a:gd name="connsiteY33" fmla="*/ 246567 h 1157500"/>
              <a:gd name="connsiteX34" fmla="*/ 1164931 w 12192000"/>
              <a:gd name="connsiteY34" fmla="*/ 238622 h 1157500"/>
              <a:gd name="connsiteX35" fmla="*/ 1211622 w 12192000"/>
              <a:gd name="connsiteY35" fmla="*/ 220676 h 1157500"/>
              <a:gd name="connsiteX36" fmla="*/ 1274567 w 12192000"/>
              <a:gd name="connsiteY36" fmla="*/ 203380 h 1157500"/>
              <a:gd name="connsiteX37" fmla="*/ 1325029 w 12192000"/>
              <a:gd name="connsiteY37" fmla="*/ 207937 h 1157500"/>
              <a:gd name="connsiteX38" fmla="*/ 1356805 w 12192000"/>
              <a:gd name="connsiteY38" fmla="*/ 203622 h 1157500"/>
              <a:gd name="connsiteX39" fmla="*/ 1468752 w 12192000"/>
              <a:gd name="connsiteY39" fmla="*/ 214604 h 1157500"/>
              <a:gd name="connsiteX40" fmla="*/ 1650750 w 12192000"/>
              <a:gd name="connsiteY40" fmla="*/ 165090 h 1157500"/>
              <a:gd name="connsiteX41" fmla="*/ 1655056 w 12192000"/>
              <a:gd name="connsiteY41" fmla="*/ 172106 h 1157500"/>
              <a:gd name="connsiteX42" fmla="*/ 1683220 w 12192000"/>
              <a:gd name="connsiteY42" fmla="*/ 169652 h 1157500"/>
              <a:gd name="connsiteX43" fmla="*/ 1685599 w 12192000"/>
              <a:gd name="connsiteY43" fmla="*/ 165388 h 1157500"/>
              <a:gd name="connsiteX44" fmla="*/ 1735783 w 12192000"/>
              <a:gd name="connsiteY44" fmla="*/ 177400 h 1157500"/>
              <a:gd name="connsiteX45" fmla="*/ 1797102 w 12192000"/>
              <a:gd name="connsiteY45" fmla="*/ 182289 h 1157500"/>
              <a:gd name="connsiteX46" fmla="*/ 1845638 w 12192000"/>
              <a:gd name="connsiteY46" fmla="*/ 163774 h 1157500"/>
              <a:gd name="connsiteX47" fmla="*/ 1848980 w 12192000"/>
              <a:gd name="connsiteY47" fmla="*/ 167516 h 1157500"/>
              <a:gd name="connsiteX48" fmla="*/ 1880587 w 12192000"/>
              <a:gd name="connsiteY48" fmla="*/ 165506 h 1157500"/>
              <a:gd name="connsiteX49" fmla="*/ 1995803 w 12192000"/>
              <a:gd name="connsiteY49" fmla="*/ 131847 h 1157500"/>
              <a:gd name="connsiteX50" fmla="*/ 2057448 w 12192000"/>
              <a:gd name="connsiteY50" fmla="*/ 128650 h 1157500"/>
              <a:gd name="connsiteX51" fmla="*/ 2119088 w 12192000"/>
              <a:gd name="connsiteY51" fmla="*/ 113508 h 1157500"/>
              <a:gd name="connsiteX52" fmla="*/ 2138831 w 12192000"/>
              <a:gd name="connsiteY52" fmla="*/ 116194 h 1157500"/>
              <a:gd name="connsiteX53" fmla="*/ 2214259 w 12192000"/>
              <a:gd name="connsiteY53" fmla="*/ 110542 h 1157500"/>
              <a:gd name="connsiteX54" fmla="*/ 2264911 w 12192000"/>
              <a:gd name="connsiteY54" fmla="*/ 101639 h 1157500"/>
              <a:gd name="connsiteX55" fmla="*/ 2454058 w 12192000"/>
              <a:gd name="connsiteY55" fmla="*/ 67266 h 1157500"/>
              <a:gd name="connsiteX56" fmla="*/ 2534188 w 12192000"/>
              <a:gd name="connsiteY56" fmla="*/ 63730 h 1157500"/>
              <a:gd name="connsiteX57" fmla="*/ 2616912 w 12192000"/>
              <a:gd name="connsiteY57" fmla="*/ 44757 h 1157500"/>
              <a:gd name="connsiteX58" fmla="*/ 2698592 w 12192000"/>
              <a:gd name="connsiteY58" fmla="*/ 35873 h 1157500"/>
              <a:gd name="connsiteX59" fmla="*/ 2891953 w 12192000"/>
              <a:gd name="connsiteY59" fmla="*/ 28541 h 1157500"/>
              <a:gd name="connsiteX60" fmla="*/ 3052621 w 12192000"/>
              <a:gd name="connsiteY60" fmla="*/ 7598 h 1157500"/>
              <a:gd name="connsiteX61" fmla="*/ 3145220 w 12192000"/>
              <a:gd name="connsiteY61" fmla="*/ 9845 h 1157500"/>
              <a:gd name="connsiteX62" fmla="*/ 3233309 w 12192000"/>
              <a:gd name="connsiteY62" fmla="*/ 2536 h 1157500"/>
              <a:gd name="connsiteX63" fmla="*/ 3320851 w 12192000"/>
              <a:gd name="connsiteY63" fmla="*/ 12470 h 1157500"/>
              <a:gd name="connsiteX64" fmla="*/ 3394552 w 12192000"/>
              <a:gd name="connsiteY64" fmla="*/ 31847 h 1157500"/>
              <a:gd name="connsiteX65" fmla="*/ 3462252 w 12192000"/>
              <a:gd name="connsiteY65" fmla="*/ 62214 h 1157500"/>
              <a:gd name="connsiteX66" fmla="*/ 3504799 w 12192000"/>
              <a:gd name="connsiteY66" fmla="*/ 86931 h 1157500"/>
              <a:gd name="connsiteX67" fmla="*/ 3568807 w 12192000"/>
              <a:gd name="connsiteY67" fmla="*/ 78125 h 1157500"/>
              <a:gd name="connsiteX68" fmla="*/ 3571993 w 12192000"/>
              <a:gd name="connsiteY68" fmla="*/ 80673 h 1157500"/>
              <a:gd name="connsiteX69" fmla="*/ 3590879 w 12192000"/>
              <a:gd name="connsiteY69" fmla="*/ 93683 h 1157500"/>
              <a:gd name="connsiteX70" fmla="*/ 3623973 w 12192000"/>
              <a:gd name="connsiteY70" fmla="*/ 86652 h 1157500"/>
              <a:gd name="connsiteX71" fmla="*/ 3636728 w 12192000"/>
              <a:gd name="connsiteY71" fmla="*/ 91587 h 1157500"/>
              <a:gd name="connsiteX72" fmla="*/ 3676976 w 12192000"/>
              <a:gd name="connsiteY72" fmla="*/ 90168 h 1157500"/>
              <a:gd name="connsiteX73" fmla="*/ 3722653 w 12192000"/>
              <a:gd name="connsiteY73" fmla="*/ 108931 h 1157500"/>
              <a:gd name="connsiteX74" fmla="*/ 3775112 w 12192000"/>
              <a:gd name="connsiteY74" fmla="*/ 92538 h 1157500"/>
              <a:gd name="connsiteX75" fmla="*/ 3932956 w 12192000"/>
              <a:gd name="connsiteY75" fmla="*/ 115905 h 1157500"/>
              <a:gd name="connsiteX76" fmla="*/ 4100593 w 12192000"/>
              <a:gd name="connsiteY76" fmla="*/ 157402 h 1157500"/>
              <a:gd name="connsiteX77" fmla="*/ 4316364 w 12192000"/>
              <a:gd name="connsiteY77" fmla="*/ 171021 h 1157500"/>
              <a:gd name="connsiteX78" fmla="*/ 4387387 w 12192000"/>
              <a:gd name="connsiteY78" fmla="*/ 157928 h 1157500"/>
              <a:gd name="connsiteX79" fmla="*/ 4427957 w 12192000"/>
              <a:gd name="connsiteY79" fmla="*/ 171094 h 1157500"/>
              <a:gd name="connsiteX80" fmla="*/ 4502291 w 12192000"/>
              <a:gd name="connsiteY80" fmla="*/ 181765 h 1157500"/>
              <a:gd name="connsiteX81" fmla="*/ 4600771 w 12192000"/>
              <a:gd name="connsiteY81" fmla="*/ 205711 h 1157500"/>
              <a:gd name="connsiteX82" fmla="*/ 4644102 w 12192000"/>
              <a:gd name="connsiteY82" fmla="*/ 203931 h 1157500"/>
              <a:gd name="connsiteX83" fmla="*/ 4652752 w 12192000"/>
              <a:gd name="connsiteY83" fmla="*/ 204470 h 1157500"/>
              <a:gd name="connsiteX84" fmla="*/ 4652896 w 12192000"/>
              <a:gd name="connsiteY84" fmla="*/ 204854 h 1157500"/>
              <a:gd name="connsiteX85" fmla="*/ 4685303 w 12192000"/>
              <a:gd name="connsiteY85" fmla="*/ 206507 h 1157500"/>
              <a:gd name="connsiteX86" fmla="*/ 4690886 w 12192000"/>
              <a:gd name="connsiteY86" fmla="*/ 209335 h 1157500"/>
              <a:gd name="connsiteX87" fmla="*/ 4725430 w 12192000"/>
              <a:gd name="connsiteY87" fmla="*/ 232300 h 1157500"/>
              <a:gd name="connsiteX88" fmla="*/ 4800051 w 12192000"/>
              <a:gd name="connsiteY88" fmla="*/ 224667 h 1157500"/>
              <a:gd name="connsiteX89" fmla="*/ 4875115 w 12192000"/>
              <a:gd name="connsiteY89" fmla="*/ 257918 h 1157500"/>
              <a:gd name="connsiteX90" fmla="*/ 4936450 w 12192000"/>
              <a:gd name="connsiteY90" fmla="*/ 274470 h 1157500"/>
              <a:gd name="connsiteX91" fmla="*/ 5030961 w 12192000"/>
              <a:gd name="connsiteY91" fmla="*/ 299480 h 1157500"/>
              <a:gd name="connsiteX92" fmla="*/ 5082734 w 12192000"/>
              <a:gd name="connsiteY92" fmla="*/ 302149 h 1157500"/>
              <a:gd name="connsiteX93" fmla="*/ 5138799 w 12192000"/>
              <a:gd name="connsiteY93" fmla="*/ 297368 h 1157500"/>
              <a:gd name="connsiteX94" fmla="*/ 5259695 w 12192000"/>
              <a:gd name="connsiteY94" fmla="*/ 324044 h 1157500"/>
              <a:gd name="connsiteX95" fmla="*/ 5359642 w 12192000"/>
              <a:gd name="connsiteY95" fmla="*/ 334143 h 1157500"/>
              <a:gd name="connsiteX96" fmla="*/ 5372918 w 12192000"/>
              <a:gd name="connsiteY96" fmla="*/ 330402 h 1157500"/>
              <a:gd name="connsiteX97" fmla="*/ 5396084 w 12192000"/>
              <a:gd name="connsiteY97" fmla="*/ 321836 h 1157500"/>
              <a:gd name="connsiteX98" fmla="*/ 5414292 w 12192000"/>
              <a:gd name="connsiteY98" fmla="*/ 314431 h 1157500"/>
              <a:gd name="connsiteX99" fmla="*/ 5487276 w 12192000"/>
              <a:gd name="connsiteY99" fmla="*/ 300918 h 1157500"/>
              <a:gd name="connsiteX100" fmla="*/ 5612716 w 12192000"/>
              <a:gd name="connsiteY100" fmla="*/ 301686 h 1157500"/>
              <a:gd name="connsiteX101" fmla="*/ 5864813 w 12192000"/>
              <a:gd name="connsiteY101" fmla="*/ 251420 h 1157500"/>
              <a:gd name="connsiteX102" fmla="*/ 6151392 w 12192000"/>
              <a:gd name="connsiteY102" fmla="*/ 219300 h 1157500"/>
              <a:gd name="connsiteX103" fmla="*/ 6209396 w 12192000"/>
              <a:gd name="connsiteY103" fmla="*/ 214037 h 1157500"/>
              <a:gd name="connsiteX104" fmla="*/ 6269898 w 12192000"/>
              <a:gd name="connsiteY104" fmla="*/ 219868 h 1157500"/>
              <a:gd name="connsiteX105" fmla="*/ 6352373 w 12192000"/>
              <a:gd name="connsiteY105" fmla="*/ 202729 h 1157500"/>
              <a:gd name="connsiteX106" fmla="*/ 6353759 w 12192000"/>
              <a:gd name="connsiteY106" fmla="*/ 202703 h 1157500"/>
              <a:gd name="connsiteX107" fmla="*/ 6363346 w 12192000"/>
              <a:gd name="connsiteY107" fmla="*/ 190268 h 1157500"/>
              <a:gd name="connsiteX108" fmla="*/ 6400681 w 12192000"/>
              <a:gd name="connsiteY108" fmla="*/ 197970 h 1157500"/>
              <a:gd name="connsiteX109" fmla="*/ 6402041 w 12192000"/>
              <a:gd name="connsiteY109" fmla="*/ 200641 h 1157500"/>
              <a:gd name="connsiteX110" fmla="*/ 6502019 w 12192000"/>
              <a:gd name="connsiteY110" fmla="*/ 192356 h 1157500"/>
              <a:gd name="connsiteX111" fmla="*/ 6518229 w 12192000"/>
              <a:gd name="connsiteY111" fmla="*/ 191407 h 1157500"/>
              <a:gd name="connsiteX112" fmla="*/ 6595639 w 12192000"/>
              <a:gd name="connsiteY112" fmla="*/ 168164 h 1157500"/>
              <a:gd name="connsiteX113" fmla="*/ 6692265 w 12192000"/>
              <a:gd name="connsiteY113" fmla="*/ 164829 h 1157500"/>
              <a:gd name="connsiteX114" fmla="*/ 6697219 w 12192000"/>
              <a:gd name="connsiteY114" fmla="*/ 165301 h 1157500"/>
              <a:gd name="connsiteX115" fmla="*/ 6713656 w 12192000"/>
              <a:gd name="connsiteY115" fmla="*/ 153600 h 1157500"/>
              <a:gd name="connsiteX116" fmla="*/ 6714383 w 12192000"/>
              <a:gd name="connsiteY116" fmla="*/ 150425 h 1157500"/>
              <a:gd name="connsiteX117" fmla="*/ 6774793 w 12192000"/>
              <a:gd name="connsiteY117" fmla="*/ 159713 h 1157500"/>
              <a:gd name="connsiteX118" fmla="*/ 6782112 w 12192000"/>
              <a:gd name="connsiteY118" fmla="*/ 155255 h 1157500"/>
              <a:gd name="connsiteX119" fmla="*/ 6878958 w 12192000"/>
              <a:gd name="connsiteY119" fmla="*/ 180824 h 1157500"/>
              <a:gd name="connsiteX120" fmla="*/ 6894439 w 12192000"/>
              <a:gd name="connsiteY120" fmla="*/ 177642 h 1157500"/>
              <a:gd name="connsiteX121" fmla="*/ 6963220 w 12192000"/>
              <a:gd name="connsiteY121" fmla="*/ 167304 h 1157500"/>
              <a:gd name="connsiteX122" fmla="*/ 6976706 w 12192000"/>
              <a:gd name="connsiteY122" fmla="*/ 170894 h 1157500"/>
              <a:gd name="connsiteX123" fmla="*/ 6987064 w 12192000"/>
              <a:gd name="connsiteY123" fmla="*/ 160402 h 1157500"/>
              <a:gd name="connsiteX124" fmla="*/ 7058714 w 12192000"/>
              <a:gd name="connsiteY124" fmla="*/ 175992 h 1157500"/>
              <a:gd name="connsiteX125" fmla="*/ 7060499 w 12192000"/>
              <a:gd name="connsiteY125" fmla="*/ 176063 h 1157500"/>
              <a:gd name="connsiteX126" fmla="*/ 7176563 w 12192000"/>
              <a:gd name="connsiteY126" fmla="*/ 173244 h 1157500"/>
              <a:gd name="connsiteX127" fmla="*/ 7205529 w 12192000"/>
              <a:gd name="connsiteY127" fmla="*/ 181011 h 1157500"/>
              <a:gd name="connsiteX128" fmla="*/ 7310118 w 12192000"/>
              <a:gd name="connsiteY128" fmla="*/ 162605 h 1157500"/>
              <a:gd name="connsiteX129" fmla="*/ 7673859 w 12192000"/>
              <a:gd name="connsiteY129" fmla="*/ 150336 h 1157500"/>
              <a:gd name="connsiteX130" fmla="*/ 7692748 w 12192000"/>
              <a:gd name="connsiteY130" fmla="*/ 161537 h 1157500"/>
              <a:gd name="connsiteX131" fmla="*/ 7756672 w 12192000"/>
              <a:gd name="connsiteY131" fmla="*/ 157372 h 1157500"/>
              <a:gd name="connsiteX132" fmla="*/ 7974189 w 12192000"/>
              <a:gd name="connsiteY132" fmla="*/ 154819 h 1157500"/>
              <a:gd name="connsiteX133" fmla="*/ 8101969 w 12192000"/>
              <a:gd name="connsiteY133" fmla="*/ 144495 h 1157500"/>
              <a:gd name="connsiteX134" fmla="*/ 8106826 w 12192000"/>
              <a:gd name="connsiteY134" fmla="*/ 139853 h 1157500"/>
              <a:gd name="connsiteX135" fmla="*/ 8162058 w 12192000"/>
              <a:gd name="connsiteY135" fmla="*/ 96704 h 1157500"/>
              <a:gd name="connsiteX136" fmla="*/ 8184568 w 12192000"/>
              <a:gd name="connsiteY136" fmla="*/ 93990 h 1157500"/>
              <a:gd name="connsiteX137" fmla="*/ 8228227 w 12192000"/>
              <a:gd name="connsiteY137" fmla="*/ 105972 h 1157500"/>
              <a:gd name="connsiteX138" fmla="*/ 8237963 w 12192000"/>
              <a:gd name="connsiteY138" fmla="*/ 106996 h 1157500"/>
              <a:gd name="connsiteX139" fmla="*/ 8248358 w 12192000"/>
              <a:gd name="connsiteY139" fmla="*/ 106062 h 1157500"/>
              <a:gd name="connsiteX140" fmla="*/ 8249309 w 12192000"/>
              <a:gd name="connsiteY140" fmla="*/ 106698 h 1157500"/>
              <a:gd name="connsiteX141" fmla="*/ 8249997 w 12192000"/>
              <a:gd name="connsiteY141" fmla="*/ 105915 h 1157500"/>
              <a:gd name="connsiteX142" fmla="*/ 8272162 w 12192000"/>
              <a:gd name="connsiteY142" fmla="*/ 103924 h 1157500"/>
              <a:gd name="connsiteX143" fmla="*/ 8292349 w 12192000"/>
              <a:gd name="connsiteY143" fmla="*/ 97480 h 1157500"/>
              <a:gd name="connsiteX144" fmla="*/ 8307239 w 12192000"/>
              <a:gd name="connsiteY144" fmla="*/ 94591 h 1157500"/>
              <a:gd name="connsiteX145" fmla="*/ 8339282 w 12192000"/>
              <a:gd name="connsiteY145" fmla="*/ 108942 h 1157500"/>
              <a:gd name="connsiteX146" fmla="*/ 8346156 w 12192000"/>
              <a:gd name="connsiteY146" fmla="*/ 111227 h 1157500"/>
              <a:gd name="connsiteX147" fmla="*/ 8346467 w 12192000"/>
              <a:gd name="connsiteY147" fmla="*/ 111024 h 1157500"/>
              <a:gd name="connsiteX148" fmla="*/ 8354069 w 12192000"/>
              <a:gd name="connsiteY148" fmla="*/ 112942 h 1157500"/>
              <a:gd name="connsiteX149" fmla="*/ 8358687 w 12192000"/>
              <a:gd name="connsiteY149" fmla="*/ 115393 h 1157500"/>
              <a:gd name="connsiteX150" fmla="*/ 8433385 w 12192000"/>
              <a:gd name="connsiteY150" fmla="*/ 99669 h 1157500"/>
              <a:gd name="connsiteX151" fmla="*/ 8533779 w 12192000"/>
              <a:gd name="connsiteY151" fmla="*/ 98374 h 1157500"/>
              <a:gd name="connsiteX152" fmla="*/ 8632833 w 12192000"/>
              <a:gd name="connsiteY152" fmla="*/ 100532 h 1157500"/>
              <a:gd name="connsiteX153" fmla="*/ 8668523 w 12192000"/>
              <a:gd name="connsiteY153" fmla="*/ 102979 h 1157500"/>
              <a:gd name="connsiteX154" fmla="*/ 8732893 w 12192000"/>
              <a:gd name="connsiteY154" fmla="*/ 99991 h 1157500"/>
              <a:gd name="connsiteX155" fmla="*/ 8764071 w 12192000"/>
              <a:gd name="connsiteY155" fmla="*/ 94587 h 1157500"/>
              <a:gd name="connsiteX156" fmla="*/ 8767004 w 12192000"/>
              <a:gd name="connsiteY156" fmla="*/ 91519 h 1157500"/>
              <a:gd name="connsiteX157" fmla="*/ 8772553 w 12192000"/>
              <a:gd name="connsiteY157" fmla="*/ 90314 h 1157500"/>
              <a:gd name="connsiteX158" fmla="*/ 8787201 w 12192000"/>
              <a:gd name="connsiteY158" fmla="*/ 92033 h 1157500"/>
              <a:gd name="connsiteX159" fmla="*/ 8792624 w 12192000"/>
              <a:gd name="connsiteY159" fmla="*/ 93503 h 1157500"/>
              <a:gd name="connsiteX160" fmla="*/ 8800741 w 12192000"/>
              <a:gd name="connsiteY160" fmla="*/ 93897 h 1157500"/>
              <a:gd name="connsiteX161" fmla="*/ 8800966 w 12192000"/>
              <a:gd name="connsiteY161" fmla="*/ 93645 h 1157500"/>
              <a:gd name="connsiteX162" fmla="*/ 8808513 w 12192000"/>
              <a:gd name="connsiteY162" fmla="*/ 94530 h 1157500"/>
              <a:gd name="connsiteX163" fmla="*/ 8845110 w 12192000"/>
              <a:gd name="connsiteY163" fmla="*/ 102179 h 1157500"/>
              <a:gd name="connsiteX164" fmla="*/ 8917529 w 12192000"/>
              <a:gd name="connsiteY164" fmla="*/ 76373 h 1157500"/>
              <a:gd name="connsiteX165" fmla="*/ 9026654 w 12192000"/>
              <a:gd name="connsiteY165" fmla="*/ 93420 h 1157500"/>
              <a:gd name="connsiteX166" fmla="*/ 9088505 w 12192000"/>
              <a:gd name="connsiteY166" fmla="*/ 113002 h 1157500"/>
              <a:gd name="connsiteX167" fmla="*/ 9203241 w 12192000"/>
              <a:gd name="connsiteY167" fmla="*/ 111713 h 1157500"/>
              <a:gd name="connsiteX168" fmla="*/ 9415584 w 12192000"/>
              <a:gd name="connsiteY168" fmla="*/ 157156 h 1157500"/>
              <a:gd name="connsiteX169" fmla="*/ 9505102 w 12192000"/>
              <a:gd name="connsiteY169" fmla="*/ 141042 h 1157500"/>
              <a:gd name="connsiteX170" fmla="*/ 9643040 w 12192000"/>
              <a:gd name="connsiteY170" fmla="*/ 158233 h 1157500"/>
              <a:gd name="connsiteX171" fmla="*/ 9762999 w 12192000"/>
              <a:gd name="connsiteY171" fmla="*/ 162623 h 1157500"/>
              <a:gd name="connsiteX172" fmla="*/ 9776183 w 12192000"/>
              <a:gd name="connsiteY172" fmla="*/ 162191 h 1157500"/>
              <a:gd name="connsiteX173" fmla="*/ 9780532 w 12192000"/>
              <a:gd name="connsiteY173" fmla="*/ 155823 h 1157500"/>
              <a:gd name="connsiteX174" fmla="*/ 9910588 w 12192000"/>
              <a:gd name="connsiteY174" fmla="*/ 154327 h 1157500"/>
              <a:gd name="connsiteX175" fmla="*/ 9924173 w 12192000"/>
              <a:gd name="connsiteY175" fmla="*/ 158591 h 1157500"/>
              <a:gd name="connsiteX176" fmla="*/ 10010969 w 12192000"/>
              <a:gd name="connsiteY176" fmla="*/ 155802 h 1157500"/>
              <a:gd name="connsiteX177" fmla="*/ 10070699 w 12192000"/>
              <a:gd name="connsiteY177" fmla="*/ 157854 h 1157500"/>
              <a:gd name="connsiteX178" fmla="*/ 10155104 w 12192000"/>
              <a:gd name="connsiteY178" fmla="*/ 151613 h 1157500"/>
              <a:gd name="connsiteX179" fmla="*/ 10250982 w 12192000"/>
              <a:gd name="connsiteY179" fmla="*/ 128642 h 1157500"/>
              <a:gd name="connsiteX180" fmla="*/ 10343301 w 12192000"/>
              <a:gd name="connsiteY180" fmla="*/ 90884 h 1157500"/>
              <a:gd name="connsiteX181" fmla="*/ 10366625 w 12192000"/>
              <a:gd name="connsiteY181" fmla="*/ 79428 h 1157500"/>
              <a:gd name="connsiteX182" fmla="*/ 10433505 w 12192000"/>
              <a:gd name="connsiteY182" fmla="*/ 65000 h 1157500"/>
              <a:gd name="connsiteX183" fmla="*/ 10547510 w 12192000"/>
              <a:gd name="connsiteY183" fmla="*/ 47246 h 1157500"/>
              <a:gd name="connsiteX184" fmla="*/ 10588150 w 12192000"/>
              <a:gd name="connsiteY184" fmla="*/ 32287 h 1157500"/>
              <a:gd name="connsiteX185" fmla="*/ 10589457 w 12192000"/>
              <a:gd name="connsiteY185" fmla="*/ 25296 h 1157500"/>
              <a:gd name="connsiteX186" fmla="*/ 10699976 w 12192000"/>
              <a:gd name="connsiteY186" fmla="*/ 43345 h 1157500"/>
              <a:gd name="connsiteX187" fmla="*/ 10812237 w 12192000"/>
              <a:gd name="connsiteY187" fmla="*/ 46327 h 1157500"/>
              <a:gd name="connsiteX188" fmla="*/ 10869837 w 12192000"/>
              <a:gd name="connsiteY188" fmla="*/ 65795 h 1157500"/>
              <a:gd name="connsiteX189" fmla="*/ 10881770 w 12192000"/>
              <a:gd name="connsiteY189" fmla="*/ 73672 h 1157500"/>
              <a:gd name="connsiteX190" fmla="*/ 10896899 w 12192000"/>
              <a:gd name="connsiteY190" fmla="*/ 70731 h 1157500"/>
              <a:gd name="connsiteX191" fmla="*/ 10901748 w 12192000"/>
              <a:gd name="connsiteY191" fmla="*/ 66352 h 1157500"/>
              <a:gd name="connsiteX192" fmla="*/ 10947419 w 12192000"/>
              <a:gd name="connsiteY192" fmla="*/ 83316 h 1157500"/>
              <a:gd name="connsiteX193" fmla="*/ 10953034 w 12192000"/>
              <a:gd name="connsiteY193" fmla="*/ 84438 h 1157500"/>
              <a:gd name="connsiteX194" fmla="*/ 10992070 w 12192000"/>
              <a:gd name="connsiteY194" fmla="*/ 88841 h 1157500"/>
              <a:gd name="connsiteX195" fmla="*/ 11112372 w 12192000"/>
              <a:gd name="connsiteY195" fmla="*/ 82247 h 1157500"/>
              <a:gd name="connsiteX196" fmla="*/ 11147719 w 12192000"/>
              <a:gd name="connsiteY196" fmla="*/ 80560 h 1157500"/>
              <a:gd name="connsiteX197" fmla="*/ 11172617 w 12192000"/>
              <a:gd name="connsiteY197" fmla="*/ 76265 h 1157500"/>
              <a:gd name="connsiteX198" fmla="*/ 11240397 w 12192000"/>
              <a:gd name="connsiteY198" fmla="*/ 81830 h 1157500"/>
              <a:gd name="connsiteX199" fmla="*/ 11270034 w 12192000"/>
              <a:gd name="connsiteY199" fmla="*/ 91947 h 1157500"/>
              <a:gd name="connsiteX0" fmla="*/ 11310949 w 12192000"/>
              <a:gd name="connsiteY0" fmla="*/ 97842 h 1157500"/>
              <a:gd name="connsiteX1" fmla="*/ 11345279 w 12192000"/>
              <a:gd name="connsiteY1" fmla="*/ 95451 h 1157500"/>
              <a:gd name="connsiteX2" fmla="*/ 11488543 w 12192000"/>
              <a:gd name="connsiteY2" fmla="*/ 144736 h 1157500"/>
              <a:gd name="connsiteX3" fmla="*/ 11603601 w 12192000"/>
              <a:gd name="connsiteY3" fmla="*/ 193266 h 1157500"/>
              <a:gd name="connsiteX4" fmla="*/ 11736204 w 12192000"/>
              <a:gd name="connsiteY4" fmla="*/ 277509 h 1157500"/>
              <a:gd name="connsiteX5" fmla="*/ 11705740 w 12192000"/>
              <a:gd name="connsiteY5" fmla="*/ 250993 h 1157500"/>
              <a:gd name="connsiteX6" fmla="*/ 11819139 w 12192000"/>
              <a:gd name="connsiteY6" fmla="*/ 304143 h 1157500"/>
              <a:gd name="connsiteX7" fmla="*/ 11835615 w 12192000"/>
              <a:gd name="connsiteY7" fmla="*/ 305790 h 1157500"/>
              <a:gd name="connsiteX8" fmla="*/ 11980134 w 12192000"/>
              <a:gd name="connsiteY8" fmla="*/ 321911 h 1157500"/>
              <a:gd name="connsiteX9" fmla="*/ 12174576 w 12192000"/>
              <a:gd name="connsiteY9" fmla="*/ 376108 h 1157500"/>
              <a:gd name="connsiteX10" fmla="*/ 12192000 w 12192000"/>
              <a:gd name="connsiteY10" fmla="*/ 379233 h 1157500"/>
              <a:gd name="connsiteX11" fmla="*/ 12192000 w 12192000"/>
              <a:gd name="connsiteY11" fmla="*/ 1157500 h 1157500"/>
              <a:gd name="connsiteX12" fmla="*/ 0 w 12192000"/>
              <a:gd name="connsiteY12" fmla="*/ 1157500 h 1157500"/>
              <a:gd name="connsiteX13" fmla="*/ 0 w 12192000"/>
              <a:gd name="connsiteY13" fmla="*/ 483545 h 1157500"/>
              <a:gd name="connsiteX14" fmla="*/ 5331 w 12192000"/>
              <a:gd name="connsiteY14" fmla="*/ 482797 h 1157500"/>
              <a:gd name="connsiteX15" fmla="*/ 39902 w 12192000"/>
              <a:gd name="connsiteY15" fmla="*/ 472284 h 1157500"/>
              <a:gd name="connsiteX16" fmla="*/ 117880 w 12192000"/>
              <a:gd name="connsiteY16" fmla="*/ 420956 h 1157500"/>
              <a:gd name="connsiteX17" fmla="*/ 238140 w 12192000"/>
              <a:gd name="connsiteY17" fmla="*/ 379297 h 1157500"/>
              <a:gd name="connsiteX18" fmla="*/ 249589 w 12192000"/>
              <a:gd name="connsiteY18" fmla="*/ 379517 h 1157500"/>
              <a:gd name="connsiteX19" fmla="*/ 296963 w 12192000"/>
              <a:gd name="connsiteY19" fmla="*/ 356102 h 1157500"/>
              <a:gd name="connsiteX20" fmla="*/ 339235 w 12192000"/>
              <a:gd name="connsiteY20" fmla="*/ 324425 h 1157500"/>
              <a:gd name="connsiteX21" fmla="*/ 447152 w 12192000"/>
              <a:gd name="connsiteY21" fmla="*/ 327423 h 1157500"/>
              <a:gd name="connsiteX22" fmla="*/ 475247 w 12192000"/>
              <a:gd name="connsiteY22" fmla="*/ 336714 h 1157500"/>
              <a:gd name="connsiteX23" fmla="*/ 477967 w 12192000"/>
              <a:gd name="connsiteY23" fmla="*/ 337960 h 1157500"/>
              <a:gd name="connsiteX24" fmla="*/ 703732 w 12192000"/>
              <a:gd name="connsiteY24" fmla="*/ 316599 h 1157500"/>
              <a:gd name="connsiteX25" fmla="*/ 853391 w 12192000"/>
              <a:gd name="connsiteY25" fmla="*/ 303591 h 1157500"/>
              <a:gd name="connsiteX26" fmla="*/ 925332 w 12192000"/>
              <a:gd name="connsiteY26" fmla="*/ 298686 h 1157500"/>
              <a:gd name="connsiteX27" fmla="*/ 941286 w 12192000"/>
              <a:gd name="connsiteY27" fmla="*/ 288932 h 1157500"/>
              <a:gd name="connsiteX28" fmla="*/ 950845 w 12192000"/>
              <a:gd name="connsiteY28" fmla="*/ 286595 h 1157500"/>
              <a:gd name="connsiteX29" fmla="*/ 953292 w 12192000"/>
              <a:gd name="connsiteY29" fmla="*/ 280892 h 1157500"/>
              <a:gd name="connsiteX30" fmla="*/ 967499 w 12192000"/>
              <a:gd name="connsiteY30" fmla="*/ 273760 h 1157500"/>
              <a:gd name="connsiteX31" fmla="*/ 1069267 w 12192000"/>
              <a:gd name="connsiteY31" fmla="*/ 262766 h 1157500"/>
              <a:gd name="connsiteX32" fmla="*/ 1138407 w 12192000"/>
              <a:gd name="connsiteY32" fmla="*/ 246567 h 1157500"/>
              <a:gd name="connsiteX33" fmla="*/ 1164931 w 12192000"/>
              <a:gd name="connsiteY33" fmla="*/ 238622 h 1157500"/>
              <a:gd name="connsiteX34" fmla="*/ 1211622 w 12192000"/>
              <a:gd name="connsiteY34" fmla="*/ 220676 h 1157500"/>
              <a:gd name="connsiteX35" fmla="*/ 1274567 w 12192000"/>
              <a:gd name="connsiteY35" fmla="*/ 203380 h 1157500"/>
              <a:gd name="connsiteX36" fmla="*/ 1325029 w 12192000"/>
              <a:gd name="connsiteY36" fmla="*/ 207937 h 1157500"/>
              <a:gd name="connsiteX37" fmla="*/ 1356805 w 12192000"/>
              <a:gd name="connsiteY37" fmla="*/ 203622 h 1157500"/>
              <a:gd name="connsiteX38" fmla="*/ 1468752 w 12192000"/>
              <a:gd name="connsiteY38" fmla="*/ 214604 h 1157500"/>
              <a:gd name="connsiteX39" fmla="*/ 1650750 w 12192000"/>
              <a:gd name="connsiteY39" fmla="*/ 165090 h 1157500"/>
              <a:gd name="connsiteX40" fmla="*/ 1655056 w 12192000"/>
              <a:gd name="connsiteY40" fmla="*/ 172106 h 1157500"/>
              <a:gd name="connsiteX41" fmla="*/ 1683220 w 12192000"/>
              <a:gd name="connsiteY41" fmla="*/ 169652 h 1157500"/>
              <a:gd name="connsiteX42" fmla="*/ 1685599 w 12192000"/>
              <a:gd name="connsiteY42" fmla="*/ 165388 h 1157500"/>
              <a:gd name="connsiteX43" fmla="*/ 1735783 w 12192000"/>
              <a:gd name="connsiteY43" fmla="*/ 177400 h 1157500"/>
              <a:gd name="connsiteX44" fmla="*/ 1797102 w 12192000"/>
              <a:gd name="connsiteY44" fmla="*/ 182289 h 1157500"/>
              <a:gd name="connsiteX45" fmla="*/ 1845638 w 12192000"/>
              <a:gd name="connsiteY45" fmla="*/ 163774 h 1157500"/>
              <a:gd name="connsiteX46" fmla="*/ 1848980 w 12192000"/>
              <a:gd name="connsiteY46" fmla="*/ 167516 h 1157500"/>
              <a:gd name="connsiteX47" fmla="*/ 1880587 w 12192000"/>
              <a:gd name="connsiteY47" fmla="*/ 165506 h 1157500"/>
              <a:gd name="connsiteX48" fmla="*/ 1995803 w 12192000"/>
              <a:gd name="connsiteY48" fmla="*/ 131847 h 1157500"/>
              <a:gd name="connsiteX49" fmla="*/ 2057448 w 12192000"/>
              <a:gd name="connsiteY49" fmla="*/ 128650 h 1157500"/>
              <a:gd name="connsiteX50" fmla="*/ 2119088 w 12192000"/>
              <a:gd name="connsiteY50" fmla="*/ 113508 h 1157500"/>
              <a:gd name="connsiteX51" fmla="*/ 2138831 w 12192000"/>
              <a:gd name="connsiteY51" fmla="*/ 116194 h 1157500"/>
              <a:gd name="connsiteX52" fmla="*/ 2214259 w 12192000"/>
              <a:gd name="connsiteY52" fmla="*/ 110542 h 1157500"/>
              <a:gd name="connsiteX53" fmla="*/ 2264911 w 12192000"/>
              <a:gd name="connsiteY53" fmla="*/ 101639 h 1157500"/>
              <a:gd name="connsiteX54" fmla="*/ 2454058 w 12192000"/>
              <a:gd name="connsiteY54" fmla="*/ 67266 h 1157500"/>
              <a:gd name="connsiteX55" fmla="*/ 2534188 w 12192000"/>
              <a:gd name="connsiteY55" fmla="*/ 63730 h 1157500"/>
              <a:gd name="connsiteX56" fmla="*/ 2616912 w 12192000"/>
              <a:gd name="connsiteY56" fmla="*/ 44757 h 1157500"/>
              <a:gd name="connsiteX57" fmla="*/ 2698592 w 12192000"/>
              <a:gd name="connsiteY57" fmla="*/ 35873 h 1157500"/>
              <a:gd name="connsiteX58" fmla="*/ 2891953 w 12192000"/>
              <a:gd name="connsiteY58" fmla="*/ 28541 h 1157500"/>
              <a:gd name="connsiteX59" fmla="*/ 3052621 w 12192000"/>
              <a:gd name="connsiteY59" fmla="*/ 7598 h 1157500"/>
              <a:gd name="connsiteX60" fmla="*/ 3145220 w 12192000"/>
              <a:gd name="connsiteY60" fmla="*/ 9845 h 1157500"/>
              <a:gd name="connsiteX61" fmla="*/ 3233309 w 12192000"/>
              <a:gd name="connsiteY61" fmla="*/ 2536 h 1157500"/>
              <a:gd name="connsiteX62" fmla="*/ 3320851 w 12192000"/>
              <a:gd name="connsiteY62" fmla="*/ 12470 h 1157500"/>
              <a:gd name="connsiteX63" fmla="*/ 3394552 w 12192000"/>
              <a:gd name="connsiteY63" fmla="*/ 31847 h 1157500"/>
              <a:gd name="connsiteX64" fmla="*/ 3462252 w 12192000"/>
              <a:gd name="connsiteY64" fmla="*/ 62214 h 1157500"/>
              <a:gd name="connsiteX65" fmla="*/ 3504799 w 12192000"/>
              <a:gd name="connsiteY65" fmla="*/ 86931 h 1157500"/>
              <a:gd name="connsiteX66" fmla="*/ 3568807 w 12192000"/>
              <a:gd name="connsiteY66" fmla="*/ 78125 h 1157500"/>
              <a:gd name="connsiteX67" fmla="*/ 3571993 w 12192000"/>
              <a:gd name="connsiteY67" fmla="*/ 80673 h 1157500"/>
              <a:gd name="connsiteX68" fmla="*/ 3590879 w 12192000"/>
              <a:gd name="connsiteY68" fmla="*/ 93683 h 1157500"/>
              <a:gd name="connsiteX69" fmla="*/ 3623973 w 12192000"/>
              <a:gd name="connsiteY69" fmla="*/ 86652 h 1157500"/>
              <a:gd name="connsiteX70" fmla="*/ 3636728 w 12192000"/>
              <a:gd name="connsiteY70" fmla="*/ 91587 h 1157500"/>
              <a:gd name="connsiteX71" fmla="*/ 3676976 w 12192000"/>
              <a:gd name="connsiteY71" fmla="*/ 90168 h 1157500"/>
              <a:gd name="connsiteX72" fmla="*/ 3722653 w 12192000"/>
              <a:gd name="connsiteY72" fmla="*/ 108931 h 1157500"/>
              <a:gd name="connsiteX73" fmla="*/ 3775112 w 12192000"/>
              <a:gd name="connsiteY73" fmla="*/ 92538 h 1157500"/>
              <a:gd name="connsiteX74" fmla="*/ 3932956 w 12192000"/>
              <a:gd name="connsiteY74" fmla="*/ 115905 h 1157500"/>
              <a:gd name="connsiteX75" fmla="*/ 4100593 w 12192000"/>
              <a:gd name="connsiteY75" fmla="*/ 157402 h 1157500"/>
              <a:gd name="connsiteX76" fmla="*/ 4316364 w 12192000"/>
              <a:gd name="connsiteY76" fmla="*/ 171021 h 1157500"/>
              <a:gd name="connsiteX77" fmla="*/ 4387387 w 12192000"/>
              <a:gd name="connsiteY77" fmla="*/ 157928 h 1157500"/>
              <a:gd name="connsiteX78" fmla="*/ 4427957 w 12192000"/>
              <a:gd name="connsiteY78" fmla="*/ 171094 h 1157500"/>
              <a:gd name="connsiteX79" fmla="*/ 4502291 w 12192000"/>
              <a:gd name="connsiteY79" fmla="*/ 181765 h 1157500"/>
              <a:gd name="connsiteX80" fmla="*/ 4600771 w 12192000"/>
              <a:gd name="connsiteY80" fmla="*/ 205711 h 1157500"/>
              <a:gd name="connsiteX81" fmla="*/ 4644102 w 12192000"/>
              <a:gd name="connsiteY81" fmla="*/ 203931 h 1157500"/>
              <a:gd name="connsiteX82" fmla="*/ 4652752 w 12192000"/>
              <a:gd name="connsiteY82" fmla="*/ 204470 h 1157500"/>
              <a:gd name="connsiteX83" fmla="*/ 4652896 w 12192000"/>
              <a:gd name="connsiteY83" fmla="*/ 204854 h 1157500"/>
              <a:gd name="connsiteX84" fmla="*/ 4685303 w 12192000"/>
              <a:gd name="connsiteY84" fmla="*/ 206507 h 1157500"/>
              <a:gd name="connsiteX85" fmla="*/ 4690886 w 12192000"/>
              <a:gd name="connsiteY85" fmla="*/ 209335 h 1157500"/>
              <a:gd name="connsiteX86" fmla="*/ 4725430 w 12192000"/>
              <a:gd name="connsiteY86" fmla="*/ 232300 h 1157500"/>
              <a:gd name="connsiteX87" fmla="*/ 4800051 w 12192000"/>
              <a:gd name="connsiteY87" fmla="*/ 224667 h 1157500"/>
              <a:gd name="connsiteX88" fmla="*/ 4875115 w 12192000"/>
              <a:gd name="connsiteY88" fmla="*/ 257918 h 1157500"/>
              <a:gd name="connsiteX89" fmla="*/ 4936450 w 12192000"/>
              <a:gd name="connsiteY89" fmla="*/ 274470 h 1157500"/>
              <a:gd name="connsiteX90" fmla="*/ 5030961 w 12192000"/>
              <a:gd name="connsiteY90" fmla="*/ 299480 h 1157500"/>
              <a:gd name="connsiteX91" fmla="*/ 5082734 w 12192000"/>
              <a:gd name="connsiteY91" fmla="*/ 302149 h 1157500"/>
              <a:gd name="connsiteX92" fmla="*/ 5138799 w 12192000"/>
              <a:gd name="connsiteY92" fmla="*/ 297368 h 1157500"/>
              <a:gd name="connsiteX93" fmla="*/ 5259695 w 12192000"/>
              <a:gd name="connsiteY93" fmla="*/ 324044 h 1157500"/>
              <a:gd name="connsiteX94" fmla="*/ 5359642 w 12192000"/>
              <a:gd name="connsiteY94" fmla="*/ 334143 h 1157500"/>
              <a:gd name="connsiteX95" fmla="*/ 5372918 w 12192000"/>
              <a:gd name="connsiteY95" fmla="*/ 330402 h 1157500"/>
              <a:gd name="connsiteX96" fmla="*/ 5396084 w 12192000"/>
              <a:gd name="connsiteY96" fmla="*/ 321836 h 1157500"/>
              <a:gd name="connsiteX97" fmla="*/ 5414292 w 12192000"/>
              <a:gd name="connsiteY97" fmla="*/ 314431 h 1157500"/>
              <a:gd name="connsiteX98" fmla="*/ 5487276 w 12192000"/>
              <a:gd name="connsiteY98" fmla="*/ 300918 h 1157500"/>
              <a:gd name="connsiteX99" fmla="*/ 5612716 w 12192000"/>
              <a:gd name="connsiteY99" fmla="*/ 301686 h 1157500"/>
              <a:gd name="connsiteX100" fmla="*/ 5864813 w 12192000"/>
              <a:gd name="connsiteY100" fmla="*/ 251420 h 1157500"/>
              <a:gd name="connsiteX101" fmla="*/ 6151392 w 12192000"/>
              <a:gd name="connsiteY101" fmla="*/ 219300 h 1157500"/>
              <a:gd name="connsiteX102" fmla="*/ 6209396 w 12192000"/>
              <a:gd name="connsiteY102" fmla="*/ 214037 h 1157500"/>
              <a:gd name="connsiteX103" fmla="*/ 6269898 w 12192000"/>
              <a:gd name="connsiteY103" fmla="*/ 219868 h 1157500"/>
              <a:gd name="connsiteX104" fmla="*/ 6352373 w 12192000"/>
              <a:gd name="connsiteY104" fmla="*/ 202729 h 1157500"/>
              <a:gd name="connsiteX105" fmla="*/ 6353759 w 12192000"/>
              <a:gd name="connsiteY105" fmla="*/ 202703 h 1157500"/>
              <a:gd name="connsiteX106" fmla="*/ 6363346 w 12192000"/>
              <a:gd name="connsiteY106" fmla="*/ 190268 h 1157500"/>
              <a:gd name="connsiteX107" fmla="*/ 6400681 w 12192000"/>
              <a:gd name="connsiteY107" fmla="*/ 197970 h 1157500"/>
              <a:gd name="connsiteX108" fmla="*/ 6402041 w 12192000"/>
              <a:gd name="connsiteY108" fmla="*/ 200641 h 1157500"/>
              <a:gd name="connsiteX109" fmla="*/ 6502019 w 12192000"/>
              <a:gd name="connsiteY109" fmla="*/ 192356 h 1157500"/>
              <a:gd name="connsiteX110" fmla="*/ 6518229 w 12192000"/>
              <a:gd name="connsiteY110" fmla="*/ 191407 h 1157500"/>
              <a:gd name="connsiteX111" fmla="*/ 6595639 w 12192000"/>
              <a:gd name="connsiteY111" fmla="*/ 168164 h 1157500"/>
              <a:gd name="connsiteX112" fmla="*/ 6692265 w 12192000"/>
              <a:gd name="connsiteY112" fmla="*/ 164829 h 1157500"/>
              <a:gd name="connsiteX113" fmla="*/ 6697219 w 12192000"/>
              <a:gd name="connsiteY113" fmla="*/ 165301 h 1157500"/>
              <a:gd name="connsiteX114" fmla="*/ 6713656 w 12192000"/>
              <a:gd name="connsiteY114" fmla="*/ 153600 h 1157500"/>
              <a:gd name="connsiteX115" fmla="*/ 6714383 w 12192000"/>
              <a:gd name="connsiteY115" fmla="*/ 150425 h 1157500"/>
              <a:gd name="connsiteX116" fmla="*/ 6774793 w 12192000"/>
              <a:gd name="connsiteY116" fmla="*/ 159713 h 1157500"/>
              <a:gd name="connsiteX117" fmla="*/ 6782112 w 12192000"/>
              <a:gd name="connsiteY117" fmla="*/ 155255 h 1157500"/>
              <a:gd name="connsiteX118" fmla="*/ 6878958 w 12192000"/>
              <a:gd name="connsiteY118" fmla="*/ 180824 h 1157500"/>
              <a:gd name="connsiteX119" fmla="*/ 6894439 w 12192000"/>
              <a:gd name="connsiteY119" fmla="*/ 177642 h 1157500"/>
              <a:gd name="connsiteX120" fmla="*/ 6963220 w 12192000"/>
              <a:gd name="connsiteY120" fmla="*/ 167304 h 1157500"/>
              <a:gd name="connsiteX121" fmla="*/ 6976706 w 12192000"/>
              <a:gd name="connsiteY121" fmla="*/ 170894 h 1157500"/>
              <a:gd name="connsiteX122" fmla="*/ 6987064 w 12192000"/>
              <a:gd name="connsiteY122" fmla="*/ 160402 h 1157500"/>
              <a:gd name="connsiteX123" fmla="*/ 7058714 w 12192000"/>
              <a:gd name="connsiteY123" fmla="*/ 175992 h 1157500"/>
              <a:gd name="connsiteX124" fmla="*/ 7060499 w 12192000"/>
              <a:gd name="connsiteY124" fmla="*/ 176063 h 1157500"/>
              <a:gd name="connsiteX125" fmla="*/ 7176563 w 12192000"/>
              <a:gd name="connsiteY125" fmla="*/ 173244 h 1157500"/>
              <a:gd name="connsiteX126" fmla="*/ 7205529 w 12192000"/>
              <a:gd name="connsiteY126" fmla="*/ 181011 h 1157500"/>
              <a:gd name="connsiteX127" fmla="*/ 7310118 w 12192000"/>
              <a:gd name="connsiteY127" fmla="*/ 162605 h 1157500"/>
              <a:gd name="connsiteX128" fmla="*/ 7673859 w 12192000"/>
              <a:gd name="connsiteY128" fmla="*/ 150336 h 1157500"/>
              <a:gd name="connsiteX129" fmla="*/ 7692748 w 12192000"/>
              <a:gd name="connsiteY129" fmla="*/ 161537 h 1157500"/>
              <a:gd name="connsiteX130" fmla="*/ 7756672 w 12192000"/>
              <a:gd name="connsiteY130" fmla="*/ 157372 h 1157500"/>
              <a:gd name="connsiteX131" fmla="*/ 7974189 w 12192000"/>
              <a:gd name="connsiteY131" fmla="*/ 154819 h 1157500"/>
              <a:gd name="connsiteX132" fmla="*/ 8101969 w 12192000"/>
              <a:gd name="connsiteY132" fmla="*/ 144495 h 1157500"/>
              <a:gd name="connsiteX133" fmla="*/ 8106826 w 12192000"/>
              <a:gd name="connsiteY133" fmla="*/ 139853 h 1157500"/>
              <a:gd name="connsiteX134" fmla="*/ 8162058 w 12192000"/>
              <a:gd name="connsiteY134" fmla="*/ 96704 h 1157500"/>
              <a:gd name="connsiteX135" fmla="*/ 8184568 w 12192000"/>
              <a:gd name="connsiteY135" fmla="*/ 93990 h 1157500"/>
              <a:gd name="connsiteX136" fmla="*/ 8228227 w 12192000"/>
              <a:gd name="connsiteY136" fmla="*/ 105972 h 1157500"/>
              <a:gd name="connsiteX137" fmla="*/ 8237963 w 12192000"/>
              <a:gd name="connsiteY137" fmla="*/ 106996 h 1157500"/>
              <a:gd name="connsiteX138" fmla="*/ 8248358 w 12192000"/>
              <a:gd name="connsiteY138" fmla="*/ 106062 h 1157500"/>
              <a:gd name="connsiteX139" fmla="*/ 8249309 w 12192000"/>
              <a:gd name="connsiteY139" fmla="*/ 106698 h 1157500"/>
              <a:gd name="connsiteX140" fmla="*/ 8249997 w 12192000"/>
              <a:gd name="connsiteY140" fmla="*/ 105915 h 1157500"/>
              <a:gd name="connsiteX141" fmla="*/ 8272162 w 12192000"/>
              <a:gd name="connsiteY141" fmla="*/ 103924 h 1157500"/>
              <a:gd name="connsiteX142" fmla="*/ 8292349 w 12192000"/>
              <a:gd name="connsiteY142" fmla="*/ 97480 h 1157500"/>
              <a:gd name="connsiteX143" fmla="*/ 8307239 w 12192000"/>
              <a:gd name="connsiteY143" fmla="*/ 94591 h 1157500"/>
              <a:gd name="connsiteX144" fmla="*/ 8339282 w 12192000"/>
              <a:gd name="connsiteY144" fmla="*/ 108942 h 1157500"/>
              <a:gd name="connsiteX145" fmla="*/ 8346156 w 12192000"/>
              <a:gd name="connsiteY145" fmla="*/ 111227 h 1157500"/>
              <a:gd name="connsiteX146" fmla="*/ 8346467 w 12192000"/>
              <a:gd name="connsiteY146" fmla="*/ 111024 h 1157500"/>
              <a:gd name="connsiteX147" fmla="*/ 8354069 w 12192000"/>
              <a:gd name="connsiteY147" fmla="*/ 112942 h 1157500"/>
              <a:gd name="connsiteX148" fmla="*/ 8358687 w 12192000"/>
              <a:gd name="connsiteY148" fmla="*/ 115393 h 1157500"/>
              <a:gd name="connsiteX149" fmla="*/ 8433385 w 12192000"/>
              <a:gd name="connsiteY149" fmla="*/ 99669 h 1157500"/>
              <a:gd name="connsiteX150" fmla="*/ 8533779 w 12192000"/>
              <a:gd name="connsiteY150" fmla="*/ 98374 h 1157500"/>
              <a:gd name="connsiteX151" fmla="*/ 8632833 w 12192000"/>
              <a:gd name="connsiteY151" fmla="*/ 100532 h 1157500"/>
              <a:gd name="connsiteX152" fmla="*/ 8668523 w 12192000"/>
              <a:gd name="connsiteY152" fmla="*/ 102979 h 1157500"/>
              <a:gd name="connsiteX153" fmla="*/ 8732893 w 12192000"/>
              <a:gd name="connsiteY153" fmla="*/ 99991 h 1157500"/>
              <a:gd name="connsiteX154" fmla="*/ 8764071 w 12192000"/>
              <a:gd name="connsiteY154" fmla="*/ 94587 h 1157500"/>
              <a:gd name="connsiteX155" fmla="*/ 8767004 w 12192000"/>
              <a:gd name="connsiteY155" fmla="*/ 91519 h 1157500"/>
              <a:gd name="connsiteX156" fmla="*/ 8772553 w 12192000"/>
              <a:gd name="connsiteY156" fmla="*/ 90314 h 1157500"/>
              <a:gd name="connsiteX157" fmla="*/ 8787201 w 12192000"/>
              <a:gd name="connsiteY157" fmla="*/ 92033 h 1157500"/>
              <a:gd name="connsiteX158" fmla="*/ 8792624 w 12192000"/>
              <a:gd name="connsiteY158" fmla="*/ 93503 h 1157500"/>
              <a:gd name="connsiteX159" fmla="*/ 8800741 w 12192000"/>
              <a:gd name="connsiteY159" fmla="*/ 93897 h 1157500"/>
              <a:gd name="connsiteX160" fmla="*/ 8800966 w 12192000"/>
              <a:gd name="connsiteY160" fmla="*/ 93645 h 1157500"/>
              <a:gd name="connsiteX161" fmla="*/ 8808513 w 12192000"/>
              <a:gd name="connsiteY161" fmla="*/ 94530 h 1157500"/>
              <a:gd name="connsiteX162" fmla="*/ 8845110 w 12192000"/>
              <a:gd name="connsiteY162" fmla="*/ 102179 h 1157500"/>
              <a:gd name="connsiteX163" fmla="*/ 8917529 w 12192000"/>
              <a:gd name="connsiteY163" fmla="*/ 76373 h 1157500"/>
              <a:gd name="connsiteX164" fmla="*/ 9026654 w 12192000"/>
              <a:gd name="connsiteY164" fmla="*/ 93420 h 1157500"/>
              <a:gd name="connsiteX165" fmla="*/ 9088505 w 12192000"/>
              <a:gd name="connsiteY165" fmla="*/ 113002 h 1157500"/>
              <a:gd name="connsiteX166" fmla="*/ 9203241 w 12192000"/>
              <a:gd name="connsiteY166" fmla="*/ 111713 h 1157500"/>
              <a:gd name="connsiteX167" fmla="*/ 9415584 w 12192000"/>
              <a:gd name="connsiteY167" fmla="*/ 157156 h 1157500"/>
              <a:gd name="connsiteX168" fmla="*/ 9505102 w 12192000"/>
              <a:gd name="connsiteY168" fmla="*/ 141042 h 1157500"/>
              <a:gd name="connsiteX169" fmla="*/ 9643040 w 12192000"/>
              <a:gd name="connsiteY169" fmla="*/ 158233 h 1157500"/>
              <a:gd name="connsiteX170" fmla="*/ 9762999 w 12192000"/>
              <a:gd name="connsiteY170" fmla="*/ 162623 h 1157500"/>
              <a:gd name="connsiteX171" fmla="*/ 9776183 w 12192000"/>
              <a:gd name="connsiteY171" fmla="*/ 162191 h 1157500"/>
              <a:gd name="connsiteX172" fmla="*/ 9780532 w 12192000"/>
              <a:gd name="connsiteY172" fmla="*/ 155823 h 1157500"/>
              <a:gd name="connsiteX173" fmla="*/ 9910588 w 12192000"/>
              <a:gd name="connsiteY173" fmla="*/ 154327 h 1157500"/>
              <a:gd name="connsiteX174" fmla="*/ 9924173 w 12192000"/>
              <a:gd name="connsiteY174" fmla="*/ 158591 h 1157500"/>
              <a:gd name="connsiteX175" fmla="*/ 10010969 w 12192000"/>
              <a:gd name="connsiteY175" fmla="*/ 155802 h 1157500"/>
              <a:gd name="connsiteX176" fmla="*/ 10070699 w 12192000"/>
              <a:gd name="connsiteY176" fmla="*/ 157854 h 1157500"/>
              <a:gd name="connsiteX177" fmla="*/ 10155104 w 12192000"/>
              <a:gd name="connsiteY177" fmla="*/ 151613 h 1157500"/>
              <a:gd name="connsiteX178" fmla="*/ 10250982 w 12192000"/>
              <a:gd name="connsiteY178" fmla="*/ 128642 h 1157500"/>
              <a:gd name="connsiteX179" fmla="*/ 10343301 w 12192000"/>
              <a:gd name="connsiteY179" fmla="*/ 90884 h 1157500"/>
              <a:gd name="connsiteX180" fmla="*/ 10366625 w 12192000"/>
              <a:gd name="connsiteY180" fmla="*/ 79428 h 1157500"/>
              <a:gd name="connsiteX181" fmla="*/ 10433505 w 12192000"/>
              <a:gd name="connsiteY181" fmla="*/ 65000 h 1157500"/>
              <a:gd name="connsiteX182" fmla="*/ 10547510 w 12192000"/>
              <a:gd name="connsiteY182" fmla="*/ 47246 h 1157500"/>
              <a:gd name="connsiteX183" fmla="*/ 10588150 w 12192000"/>
              <a:gd name="connsiteY183" fmla="*/ 32287 h 1157500"/>
              <a:gd name="connsiteX184" fmla="*/ 10589457 w 12192000"/>
              <a:gd name="connsiteY184" fmla="*/ 25296 h 1157500"/>
              <a:gd name="connsiteX185" fmla="*/ 10699976 w 12192000"/>
              <a:gd name="connsiteY185" fmla="*/ 43345 h 1157500"/>
              <a:gd name="connsiteX186" fmla="*/ 10812237 w 12192000"/>
              <a:gd name="connsiteY186" fmla="*/ 46327 h 1157500"/>
              <a:gd name="connsiteX187" fmla="*/ 10869837 w 12192000"/>
              <a:gd name="connsiteY187" fmla="*/ 65795 h 1157500"/>
              <a:gd name="connsiteX188" fmla="*/ 10881770 w 12192000"/>
              <a:gd name="connsiteY188" fmla="*/ 73672 h 1157500"/>
              <a:gd name="connsiteX189" fmla="*/ 10896899 w 12192000"/>
              <a:gd name="connsiteY189" fmla="*/ 70731 h 1157500"/>
              <a:gd name="connsiteX190" fmla="*/ 10901748 w 12192000"/>
              <a:gd name="connsiteY190" fmla="*/ 66352 h 1157500"/>
              <a:gd name="connsiteX191" fmla="*/ 10947419 w 12192000"/>
              <a:gd name="connsiteY191" fmla="*/ 83316 h 1157500"/>
              <a:gd name="connsiteX192" fmla="*/ 10953034 w 12192000"/>
              <a:gd name="connsiteY192" fmla="*/ 84438 h 1157500"/>
              <a:gd name="connsiteX193" fmla="*/ 10992070 w 12192000"/>
              <a:gd name="connsiteY193" fmla="*/ 88841 h 1157500"/>
              <a:gd name="connsiteX194" fmla="*/ 11112372 w 12192000"/>
              <a:gd name="connsiteY194" fmla="*/ 82247 h 1157500"/>
              <a:gd name="connsiteX195" fmla="*/ 11147719 w 12192000"/>
              <a:gd name="connsiteY195" fmla="*/ 80560 h 1157500"/>
              <a:gd name="connsiteX196" fmla="*/ 11172617 w 12192000"/>
              <a:gd name="connsiteY196" fmla="*/ 76265 h 1157500"/>
              <a:gd name="connsiteX197" fmla="*/ 11240397 w 12192000"/>
              <a:gd name="connsiteY197" fmla="*/ 81830 h 1157500"/>
              <a:gd name="connsiteX198" fmla="*/ 11270034 w 12192000"/>
              <a:gd name="connsiteY198" fmla="*/ 91947 h 1157500"/>
              <a:gd name="connsiteX0" fmla="*/ 11310949 w 12192000"/>
              <a:gd name="connsiteY0" fmla="*/ 97842 h 1157500"/>
              <a:gd name="connsiteX1" fmla="*/ 11488543 w 12192000"/>
              <a:gd name="connsiteY1" fmla="*/ 144736 h 1157500"/>
              <a:gd name="connsiteX2" fmla="*/ 11603601 w 12192000"/>
              <a:gd name="connsiteY2" fmla="*/ 193266 h 1157500"/>
              <a:gd name="connsiteX3" fmla="*/ 11736204 w 12192000"/>
              <a:gd name="connsiteY3" fmla="*/ 277509 h 1157500"/>
              <a:gd name="connsiteX4" fmla="*/ 11705740 w 12192000"/>
              <a:gd name="connsiteY4" fmla="*/ 250993 h 1157500"/>
              <a:gd name="connsiteX5" fmla="*/ 11819139 w 12192000"/>
              <a:gd name="connsiteY5" fmla="*/ 304143 h 1157500"/>
              <a:gd name="connsiteX6" fmla="*/ 11835615 w 12192000"/>
              <a:gd name="connsiteY6" fmla="*/ 305790 h 1157500"/>
              <a:gd name="connsiteX7" fmla="*/ 11980134 w 12192000"/>
              <a:gd name="connsiteY7" fmla="*/ 321911 h 1157500"/>
              <a:gd name="connsiteX8" fmla="*/ 12174576 w 12192000"/>
              <a:gd name="connsiteY8" fmla="*/ 376108 h 1157500"/>
              <a:gd name="connsiteX9" fmla="*/ 12192000 w 12192000"/>
              <a:gd name="connsiteY9" fmla="*/ 379233 h 1157500"/>
              <a:gd name="connsiteX10" fmla="*/ 12192000 w 12192000"/>
              <a:gd name="connsiteY10" fmla="*/ 1157500 h 1157500"/>
              <a:gd name="connsiteX11" fmla="*/ 0 w 12192000"/>
              <a:gd name="connsiteY11" fmla="*/ 1157500 h 1157500"/>
              <a:gd name="connsiteX12" fmla="*/ 0 w 12192000"/>
              <a:gd name="connsiteY12" fmla="*/ 483545 h 1157500"/>
              <a:gd name="connsiteX13" fmla="*/ 5331 w 12192000"/>
              <a:gd name="connsiteY13" fmla="*/ 482797 h 1157500"/>
              <a:gd name="connsiteX14" fmla="*/ 39902 w 12192000"/>
              <a:gd name="connsiteY14" fmla="*/ 472284 h 1157500"/>
              <a:gd name="connsiteX15" fmla="*/ 117880 w 12192000"/>
              <a:gd name="connsiteY15" fmla="*/ 420956 h 1157500"/>
              <a:gd name="connsiteX16" fmla="*/ 238140 w 12192000"/>
              <a:gd name="connsiteY16" fmla="*/ 379297 h 1157500"/>
              <a:gd name="connsiteX17" fmla="*/ 249589 w 12192000"/>
              <a:gd name="connsiteY17" fmla="*/ 379517 h 1157500"/>
              <a:gd name="connsiteX18" fmla="*/ 296963 w 12192000"/>
              <a:gd name="connsiteY18" fmla="*/ 356102 h 1157500"/>
              <a:gd name="connsiteX19" fmla="*/ 339235 w 12192000"/>
              <a:gd name="connsiteY19" fmla="*/ 324425 h 1157500"/>
              <a:gd name="connsiteX20" fmla="*/ 447152 w 12192000"/>
              <a:gd name="connsiteY20" fmla="*/ 327423 h 1157500"/>
              <a:gd name="connsiteX21" fmla="*/ 475247 w 12192000"/>
              <a:gd name="connsiteY21" fmla="*/ 336714 h 1157500"/>
              <a:gd name="connsiteX22" fmla="*/ 477967 w 12192000"/>
              <a:gd name="connsiteY22" fmla="*/ 337960 h 1157500"/>
              <a:gd name="connsiteX23" fmla="*/ 703732 w 12192000"/>
              <a:gd name="connsiteY23" fmla="*/ 316599 h 1157500"/>
              <a:gd name="connsiteX24" fmla="*/ 853391 w 12192000"/>
              <a:gd name="connsiteY24" fmla="*/ 303591 h 1157500"/>
              <a:gd name="connsiteX25" fmla="*/ 925332 w 12192000"/>
              <a:gd name="connsiteY25" fmla="*/ 298686 h 1157500"/>
              <a:gd name="connsiteX26" fmla="*/ 941286 w 12192000"/>
              <a:gd name="connsiteY26" fmla="*/ 288932 h 1157500"/>
              <a:gd name="connsiteX27" fmla="*/ 950845 w 12192000"/>
              <a:gd name="connsiteY27" fmla="*/ 286595 h 1157500"/>
              <a:gd name="connsiteX28" fmla="*/ 953292 w 12192000"/>
              <a:gd name="connsiteY28" fmla="*/ 280892 h 1157500"/>
              <a:gd name="connsiteX29" fmla="*/ 967499 w 12192000"/>
              <a:gd name="connsiteY29" fmla="*/ 273760 h 1157500"/>
              <a:gd name="connsiteX30" fmla="*/ 1069267 w 12192000"/>
              <a:gd name="connsiteY30" fmla="*/ 262766 h 1157500"/>
              <a:gd name="connsiteX31" fmla="*/ 1138407 w 12192000"/>
              <a:gd name="connsiteY31" fmla="*/ 246567 h 1157500"/>
              <a:gd name="connsiteX32" fmla="*/ 1164931 w 12192000"/>
              <a:gd name="connsiteY32" fmla="*/ 238622 h 1157500"/>
              <a:gd name="connsiteX33" fmla="*/ 1211622 w 12192000"/>
              <a:gd name="connsiteY33" fmla="*/ 220676 h 1157500"/>
              <a:gd name="connsiteX34" fmla="*/ 1274567 w 12192000"/>
              <a:gd name="connsiteY34" fmla="*/ 203380 h 1157500"/>
              <a:gd name="connsiteX35" fmla="*/ 1325029 w 12192000"/>
              <a:gd name="connsiteY35" fmla="*/ 207937 h 1157500"/>
              <a:gd name="connsiteX36" fmla="*/ 1356805 w 12192000"/>
              <a:gd name="connsiteY36" fmla="*/ 203622 h 1157500"/>
              <a:gd name="connsiteX37" fmla="*/ 1468752 w 12192000"/>
              <a:gd name="connsiteY37" fmla="*/ 214604 h 1157500"/>
              <a:gd name="connsiteX38" fmla="*/ 1650750 w 12192000"/>
              <a:gd name="connsiteY38" fmla="*/ 165090 h 1157500"/>
              <a:gd name="connsiteX39" fmla="*/ 1655056 w 12192000"/>
              <a:gd name="connsiteY39" fmla="*/ 172106 h 1157500"/>
              <a:gd name="connsiteX40" fmla="*/ 1683220 w 12192000"/>
              <a:gd name="connsiteY40" fmla="*/ 169652 h 1157500"/>
              <a:gd name="connsiteX41" fmla="*/ 1685599 w 12192000"/>
              <a:gd name="connsiteY41" fmla="*/ 165388 h 1157500"/>
              <a:gd name="connsiteX42" fmla="*/ 1735783 w 12192000"/>
              <a:gd name="connsiteY42" fmla="*/ 177400 h 1157500"/>
              <a:gd name="connsiteX43" fmla="*/ 1797102 w 12192000"/>
              <a:gd name="connsiteY43" fmla="*/ 182289 h 1157500"/>
              <a:gd name="connsiteX44" fmla="*/ 1845638 w 12192000"/>
              <a:gd name="connsiteY44" fmla="*/ 163774 h 1157500"/>
              <a:gd name="connsiteX45" fmla="*/ 1848980 w 12192000"/>
              <a:gd name="connsiteY45" fmla="*/ 167516 h 1157500"/>
              <a:gd name="connsiteX46" fmla="*/ 1880587 w 12192000"/>
              <a:gd name="connsiteY46" fmla="*/ 165506 h 1157500"/>
              <a:gd name="connsiteX47" fmla="*/ 1995803 w 12192000"/>
              <a:gd name="connsiteY47" fmla="*/ 131847 h 1157500"/>
              <a:gd name="connsiteX48" fmla="*/ 2057448 w 12192000"/>
              <a:gd name="connsiteY48" fmla="*/ 128650 h 1157500"/>
              <a:gd name="connsiteX49" fmla="*/ 2119088 w 12192000"/>
              <a:gd name="connsiteY49" fmla="*/ 113508 h 1157500"/>
              <a:gd name="connsiteX50" fmla="*/ 2138831 w 12192000"/>
              <a:gd name="connsiteY50" fmla="*/ 116194 h 1157500"/>
              <a:gd name="connsiteX51" fmla="*/ 2214259 w 12192000"/>
              <a:gd name="connsiteY51" fmla="*/ 110542 h 1157500"/>
              <a:gd name="connsiteX52" fmla="*/ 2264911 w 12192000"/>
              <a:gd name="connsiteY52" fmla="*/ 101639 h 1157500"/>
              <a:gd name="connsiteX53" fmla="*/ 2454058 w 12192000"/>
              <a:gd name="connsiteY53" fmla="*/ 67266 h 1157500"/>
              <a:gd name="connsiteX54" fmla="*/ 2534188 w 12192000"/>
              <a:gd name="connsiteY54" fmla="*/ 63730 h 1157500"/>
              <a:gd name="connsiteX55" fmla="*/ 2616912 w 12192000"/>
              <a:gd name="connsiteY55" fmla="*/ 44757 h 1157500"/>
              <a:gd name="connsiteX56" fmla="*/ 2698592 w 12192000"/>
              <a:gd name="connsiteY56" fmla="*/ 35873 h 1157500"/>
              <a:gd name="connsiteX57" fmla="*/ 2891953 w 12192000"/>
              <a:gd name="connsiteY57" fmla="*/ 28541 h 1157500"/>
              <a:gd name="connsiteX58" fmla="*/ 3052621 w 12192000"/>
              <a:gd name="connsiteY58" fmla="*/ 7598 h 1157500"/>
              <a:gd name="connsiteX59" fmla="*/ 3145220 w 12192000"/>
              <a:gd name="connsiteY59" fmla="*/ 9845 h 1157500"/>
              <a:gd name="connsiteX60" fmla="*/ 3233309 w 12192000"/>
              <a:gd name="connsiteY60" fmla="*/ 2536 h 1157500"/>
              <a:gd name="connsiteX61" fmla="*/ 3320851 w 12192000"/>
              <a:gd name="connsiteY61" fmla="*/ 12470 h 1157500"/>
              <a:gd name="connsiteX62" fmla="*/ 3394552 w 12192000"/>
              <a:gd name="connsiteY62" fmla="*/ 31847 h 1157500"/>
              <a:gd name="connsiteX63" fmla="*/ 3462252 w 12192000"/>
              <a:gd name="connsiteY63" fmla="*/ 62214 h 1157500"/>
              <a:gd name="connsiteX64" fmla="*/ 3504799 w 12192000"/>
              <a:gd name="connsiteY64" fmla="*/ 86931 h 1157500"/>
              <a:gd name="connsiteX65" fmla="*/ 3568807 w 12192000"/>
              <a:gd name="connsiteY65" fmla="*/ 78125 h 1157500"/>
              <a:gd name="connsiteX66" fmla="*/ 3571993 w 12192000"/>
              <a:gd name="connsiteY66" fmla="*/ 80673 h 1157500"/>
              <a:gd name="connsiteX67" fmla="*/ 3590879 w 12192000"/>
              <a:gd name="connsiteY67" fmla="*/ 93683 h 1157500"/>
              <a:gd name="connsiteX68" fmla="*/ 3623973 w 12192000"/>
              <a:gd name="connsiteY68" fmla="*/ 86652 h 1157500"/>
              <a:gd name="connsiteX69" fmla="*/ 3636728 w 12192000"/>
              <a:gd name="connsiteY69" fmla="*/ 91587 h 1157500"/>
              <a:gd name="connsiteX70" fmla="*/ 3676976 w 12192000"/>
              <a:gd name="connsiteY70" fmla="*/ 90168 h 1157500"/>
              <a:gd name="connsiteX71" fmla="*/ 3722653 w 12192000"/>
              <a:gd name="connsiteY71" fmla="*/ 108931 h 1157500"/>
              <a:gd name="connsiteX72" fmla="*/ 3775112 w 12192000"/>
              <a:gd name="connsiteY72" fmla="*/ 92538 h 1157500"/>
              <a:gd name="connsiteX73" fmla="*/ 3932956 w 12192000"/>
              <a:gd name="connsiteY73" fmla="*/ 115905 h 1157500"/>
              <a:gd name="connsiteX74" fmla="*/ 4100593 w 12192000"/>
              <a:gd name="connsiteY74" fmla="*/ 157402 h 1157500"/>
              <a:gd name="connsiteX75" fmla="*/ 4316364 w 12192000"/>
              <a:gd name="connsiteY75" fmla="*/ 171021 h 1157500"/>
              <a:gd name="connsiteX76" fmla="*/ 4387387 w 12192000"/>
              <a:gd name="connsiteY76" fmla="*/ 157928 h 1157500"/>
              <a:gd name="connsiteX77" fmla="*/ 4427957 w 12192000"/>
              <a:gd name="connsiteY77" fmla="*/ 171094 h 1157500"/>
              <a:gd name="connsiteX78" fmla="*/ 4502291 w 12192000"/>
              <a:gd name="connsiteY78" fmla="*/ 181765 h 1157500"/>
              <a:gd name="connsiteX79" fmla="*/ 4600771 w 12192000"/>
              <a:gd name="connsiteY79" fmla="*/ 205711 h 1157500"/>
              <a:gd name="connsiteX80" fmla="*/ 4644102 w 12192000"/>
              <a:gd name="connsiteY80" fmla="*/ 203931 h 1157500"/>
              <a:gd name="connsiteX81" fmla="*/ 4652752 w 12192000"/>
              <a:gd name="connsiteY81" fmla="*/ 204470 h 1157500"/>
              <a:gd name="connsiteX82" fmla="*/ 4652896 w 12192000"/>
              <a:gd name="connsiteY82" fmla="*/ 204854 h 1157500"/>
              <a:gd name="connsiteX83" fmla="*/ 4685303 w 12192000"/>
              <a:gd name="connsiteY83" fmla="*/ 206507 h 1157500"/>
              <a:gd name="connsiteX84" fmla="*/ 4690886 w 12192000"/>
              <a:gd name="connsiteY84" fmla="*/ 209335 h 1157500"/>
              <a:gd name="connsiteX85" fmla="*/ 4725430 w 12192000"/>
              <a:gd name="connsiteY85" fmla="*/ 232300 h 1157500"/>
              <a:gd name="connsiteX86" fmla="*/ 4800051 w 12192000"/>
              <a:gd name="connsiteY86" fmla="*/ 224667 h 1157500"/>
              <a:gd name="connsiteX87" fmla="*/ 4875115 w 12192000"/>
              <a:gd name="connsiteY87" fmla="*/ 257918 h 1157500"/>
              <a:gd name="connsiteX88" fmla="*/ 4936450 w 12192000"/>
              <a:gd name="connsiteY88" fmla="*/ 274470 h 1157500"/>
              <a:gd name="connsiteX89" fmla="*/ 5030961 w 12192000"/>
              <a:gd name="connsiteY89" fmla="*/ 299480 h 1157500"/>
              <a:gd name="connsiteX90" fmla="*/ 5082734 w 12192000"/>
              <a:gd name="connsiteY90" fmla="*/ 302149 h 1157500"/>
              <a:gd name="connsiteX91" fmla="*/ 5138799 w 12192000"/>
              <a:gd name="connsiteY91" fmla="*/ 297368 h 1157500"/>
              <a:gd name="connsiteX92" fmla="*/ 5259695 w 12192000"/>
              <a:gd name="connsiteY92" fmla="*/ 324044 h 1157500"/>
              <a:gd name="connsiteX93" fmla="*/ 5359642 w 12192000"/>
              <a:gd name="connsiteY93" fmla="*/ 334143 h 1157500"/>
              <a:gd name="connsiteX94" fmla="*/ 5372918 w 12192000"/>
              <a:gd name="connsiteY94" fmla="*/ 330402 h 1157500"/>
              <a:gd name="connsiteX95" fmla="*/ 5396084 w 12192000"/>
              <a:gd name="connsiteY95" fmla="*/ 321836 h 1157500"/>
              <a:gd name="connsiteX96" fmla="*/ 5414292 w 12192000"/>
              <a:gd name="connsiteY96" fmla="*/ 314431 h 1157500"/>
              <a:gd name="connsiteX97" fmla="*/ 5487276 w 12192000"/>
              <a:gd name="connsiteY97" fmla="*/ 300918 h 1157500"/>
              <a:gd name="connsiteX98" fmla="*/ 5612716 w 12192000"/>
              <a:gd name="connsiteY98" fmla="*/ 301686 h 1157500"/>
              <a:gd name="connsiteX99" fmla="*/ 5864813 w 12192000"/>
              <a:gd name="connsiteY99" fmla="*/ 251420 h 1157500"/>
              <a:gd name="connsiteX100" fmla="*/ 6151392 w 12192000"/>
              <a:gd name="connsiteY100" fmla="*/ 219300 h 1157500"/>
              <a:gd name="connsiteX101" fmla="*/ 6209396 w 12192000"/>
              <a:gd name="connsiteY101" fmla="*/ 214037 h 1157500"/>
              <a:gd name="connsiteX102" fmla="*/ 6269898 w 12192000"/>
              <a:gd name="connsiteY102" fmla="*/ 219868 h 1157500"/>
              <a:gd name="connsiteX103" fmla="*/ 6352373 w 12192000"/>
              <a:gd name="connsiteY103" fmla="*/ 202729 h 1157500"/>
              <a:gd name="connsiteX104" fmla="*/ 6353759 w 12192000"/>
              <a:gd name="connsiteY104" fmla="*/ 202703 h 1157500"/>
              <a:gd name="connsiteX105" fmla="*/ 6363346 w 12192000"/>
              <a:gd name="connsiteY105" fmla="*/ 190268 h 1157500"/>
              <a:gd name="connsiteX106" fmla="*/ 6400681 w 12192000"/>
              <a:gd name="connsiteY106" fmla="*/ 197970 h 1157500"/>
              <a:gd name="connsiteX107" fmla="*/ 6402041 w 12192000"/>
              <a:gd name="connsiteY107" fmla="*/ 200641 h 1157500"/>
              <a:gd name="connsiteX108" fmla="*/ 6502019 w 12192000"/>
              <a:gd name="connsiteY108" fmla="*/ 192356 h 1157500"/>
              <a:gd name="connsiteX109" fmla="*/ 6518229 w 12192000"/>
              <a:gd name="connsiteY109" fmla="*/ 191407 h 1157500"/>
              <a:gd name="connsiteX110" fmla="*/ 6595639 w 12192000"/>
              <a:gd name="connsiteY110" fmla="*/ 168164 h 1157500"/>
              <a:gd name="connsiteX111" fmla="*/ 6692265 w 12192000"/>
              <a:gd name="connsiteY111" fmla="*/ 164829 h 1157500"/>
              <a:gd name="connsiteX112" fmla="*/ 6697219 w 12192000"/>
              <a:gd name="connsiteY112" fmla="*/ 165301 h 1157500"/>
              <a:gd name="connsiteX113" fmla="*/ 6713656 w 12192000"/>
              <a:gd name="connsiteY113" fmla="*/ 153600 h 1157500"/>
              <a:gd name="connsiteX114" fmla="*/ 6714383 w 12192000"/>
              <a:gd name="connsiteY114" fmla="*/ 150425 h 1157500"/>
              <a:gd name="connsiteX115" fmla="*/ 6774793 w 12192000"/>
              <a:gd name="connsiteY115" fmla="*/ 159713 h 1157500"/>
              <a:gd name="connsiteX116" fmla="*/ 6782112 w 12192000"/>
              <a:gd name="connsiteY116" fmla="*/ 155255 h 1157500"/>
              <a:gd name="connsiteX117" fmla="*/ 6878958 w 12192000"/>
              <a:gd name="connsiteY117" fmla="*/ 180824 h 1157500"/>
              <a:gd name="connsiteX118" fmla="*/ 6894439 w 12192000"/>
              <a:gd name="connsiteY118" fmla="*/ 177642 h 1157500"/>
              <a:gd name="connsiteX119" fmla="*/ 6963220 w 12192000"/>
              <a:gd name="connsiteY119" fmla="*/ 167304 h 1157500"/>
              <a:gd name="connsiteX120" fmla="*/ 6976706 w 12192000"/>
              <a:gd name="connsiteY120" fmla="*/ 170894 h 1157500"/>
              <a:gd name="connsiteX121" fmla="*/ 6987064 w 12192000"/>
              <a:gd name="connsiteY121" fmla="*/ 160402 h 1157500"/>
              <a:gd name="connsiteX122" fmla="*/ 7058714 w 12192000"/>
              <a:gd name="connsiteY122" fmla="*/ 175992 h 1157500"/>
              <a:gd name="connsiteX123" fmla="*/ 7060499 w 12192000"/>
              <a:gd name="connsiteY123" fmla="*/ 176063 h 1157500"/>
              <a:gd name="connsiteX124" fmla="*/ 7176563 w 12192000"/>
              <a:gd name="connsiteY124" fmla="*/ 173244 h 1157500"/>
              <a:gd name="connsiteX125" fmla="*/ 7205529 w 12192000"/>
              <a:gd name="connsiteY125" fmla="*/ 181011 h 1157500"/>
              <a:gd name="connsiteX126" fmla="*/ 7310118 w 12192000"/>
              <a:gd name="connsiteY126" fmla="*/ 162605 h 1157500"/>
              <a:gd name="connsiteX127" fmla="*/ 7673859 w 12192000"/>
              <a:gd name="connsiteY127" fmla="*/ 150336 h 1157500"/>
              <a:gd name="connsiteX128" fmla="*/ 7692748 w 12192000"/>
              <a:gd name="connsiteY128" fmla="*/ 161537 h 1157500"/>
              <a:gd name="connsiteX129" fmla="*/ 7756672 w 12192000"/>
              <a:gd name="connsiteY129" fmla="*/ 157372 h 1157500"/>
              <a:gd name="connsiteX130" fmla="*/ 7974189 w 12192000"/>
              <a:gd name="connsiteY130" fmla="*/ 154819 h 1157500"/>
              <a:gd name="connsiteX131" fmla="*/ 8101969 w 12192000"/>
              <a:gd name="connsiteY131" fmla="*/ 144495 h 1157500"/>
              <a:gd name="connsiteX132" fmla="*/ 8106826 w 12192000"/>
              <a:gd name="connsiteY132" fmla="*/ 139853 h 1157500"/>
              <a:gd name="connsiteX133" fmla="*/ 8162058 w 12192000"/>
              <a:gd name="connsiteY133" fmla="*/ 96704 h 1157500"/>
              <a:gd name="connsiteX134" fmla="*/ 8184568 w 12192000"/>
              <a:gd name="connsiteY134" fmla="*/ 93990 h 1157500"/>
              <a:gd name="connsiteX135" fmla="*/ 8228227 w 12192000"/>
              <a:gd name="connsiteY135" fmla="*/ 105972 h 1157500"/>
              <a:gd name="connsiteX136" fmla="*/ 8237963 w 12192000"/>
              <a:gd name="connsiteY136" fmla="*/ 106996 h 1157500"/>
              <a:gd name="connsiteX137" fmla="*/ 8248358 w 12192000"/>
              <a:gd name="connsiteY137" fmla="*/ 106062 h 1157500"/>
              <a:gd name="connsiteX138" fmla="*/ 8249309 w 12192000"/>
              <a:gd name="connsiteY138" fmla="*/ 106698 h 1157500"/>
              <a:gd name="connsiteX139" fmla="*/ 8249997 w 12192000"/>
              <a:gd name="connsiteY139" fmla="*/ 105915 h 1157500"/>
              <a:gd name="connsiteX140" fmla="*/ 8272162 w 12192000"/>
              <a:gd name="connsiteY140" fmla="*/ 103924 h 1157500"/>
              <a:gd name="connsiteX141" fmla="*/ 8292349 w 12192000"/>
              <a:gd name="connsiteY141" fmla="*/ 97480 h 1157500"/>
              <a:gd name="connsiteX142" fmla="*/ 8307239 w 12192000"/>
              <a:gd name="connsiteY142" fmla="*/ 94591 h 1157500"/>
              <a:gd name="connsiteX143" fmla="*/ 8339282 w 12192000"/>
              <a:gd name="connsiteY143" fmla="*/ 108942 h 1157500"/>
              <a:gd name="connsiteX144" fmla="*/ 8346156 w 12192000"/>
              <a:gd name="connsiteY144" fmla="*/ 111227 h 1157500"/>
              <a:gd name="connsiteX145" fmla="*/ 8346467 w 12192000"/>
              <a:gd name="connsiteY145" fmla="*/ 111024 h 1157500"/>
              <a:gd name="connsiteX146" fmla="*/ 8354069 w 12192000"/>
              <a:gd name="connsiteY146" fmla="*/ 112942 h 1157500"/>
              <a:gd name="connsiteX147" fmla="*/ 8358687 w 12192000"/>
              <a:gd name="connsiteY147" fmla="*/ 115393 h 1157500"/>
              <a:gd name="connsiteX148" fmla="*/ 8433385 w 12192000"/>
              <a:gd name="connsiteY148" fmla="*/ 99669 h 1157500"/>
              <a:gd name="connsiteX149" fmla="*/ 8533779 w 12192000"/>
              <a:gd name="connsiteY149" fmla="*/ 98374 h 1157500"/>
              <a:gd name="connsiteX150" fmla="*/ 8632833 w 12192000"/>
              <a:gd name="connsiteY150" fmla="*/ 100532 h 1157500"/>
              <a:gd name="connsiteX151" fmla="*/ 8668523 w 12192000"/>
              <a:gd name="connsiteY151" fmla="*/ 102979 h 1157500"/>
              <a:gd name="connsiteX152" fmla="*/ 8732893 w 12192000"/>
              <a:gd name="connsiteY152" fmla="*/ 99991 h 1157500"/>
              <a:gd name="connsiteX153" fmla="*/ 8764071 w 12192000"/>
              <a:gd name="connsiteY153" fmla="*/ 94587 h 1157500"/>
              <a:gd name="connsiteX154" fmla="*/ 8767004 w 12192000"/>
              <a:gd name="connsiteY154" fmla="*/ 91519 h 1157500"/>
              <a:gd name="connsiteX155" fmla="*/ 8772553 w 12192000"/>
              <a:gd name="connsiteY155" fmla="*/ 90314 h 1157500"/>
              <a:gd name="connsiteX156" fmla="*/ 8787201 w 12192000"/>
              <a:gd name="connsiteY156" fmla="*/ 92033 h 1157500"/>
              <a:gd name="connsiteX157" fmla="*/ 8792624 w 12192000"/>
              <a:gd name="connsiteY157" fmla="*/ 93503 h 1157500"/>
              <a:gd name="connsiteX158" fmla="*/ 8800741 w 12192000"/>
              <a:gd name="connsiteY158" fmla="*/ 93897 h 1157500"/>
              <a:gd name="connsiteX159" fmla="*/ 8800966 w 12192000"/>
              <a:gd name="connsiteY159" fmla="*/ 93645 h 1157500"/>
              <a:gd name="connsiteX160" fmla="*/ 8808513 w 12192000"/>
              <a:gd name="connsiteY160" fmla="*/ 94530 h 1157500"/>
              <a:gd name="connsiteX161" fmla="*/ 8845110 w 12192000"/>
              <a:gd name="connsiteY161" fmla="*/ 102179 h 1157500"/>
              <a:gd name="connsiteX162" fmla="*/ 8917529 w 12192000"/>
              <a:gd name="connsiteY162" fmla="*/ 76373 h 1157500"/>
              <a:gd name="connsiteX163" fmla="*/ 9026654 w 12192000"/>
              <a:gd name="connsiteY163" fmla="*/ 93420 h 1157500"/>
              <a:gd name="connsiteX164" fmla="*/ 9088505 w 12192000"/>
              <a:gd name="connsiteY164" fmla="*/ 113002 h 1157500"/>
              <a:gd name="connsiteX165" fmla="*/ 9203241 w 12192000"/>
              <a:gd name="connsiteY165" fmla="*/ 111713 h 1157500"/>
              <a:gd name="connsiteX166" fmla="*/ 9415584 w 12192000"/>
              <a:gd name="connsiteY166" fmla="*/ 157156 h 1157500"/>
              <a:gd name="connsiteX167" fmla="*/ 9505102 w 12192000"/>
              <a:gd name="connsiteY167" fmla="*/ 141042 h 1157500"/>
              <a:gd name="connsiteX168" fmla="*/ 9643040 w 12192000"/>
              <a:gd name="connsiteY168" fmla="*/ 158233 h 1157500"/>
              <a:gd name="connsiteX169" fmla="*/ 9762999 w 12192000"/>
              <a:gd name="connsiteY169" fmla="*/ 162623 h 1157500"/>
              <a:gd name="connsiteX170" fmla="*/ 9776183 w 12192000"/>
              <a:gd name="connsiteY170" fmla="*/ 162191 h 1157500"/>
              <a:gd name="connsiteX171" fmla="*/ 9780532 w 12192000"/>
              <a:gd name="connsiteY171" fmla="*/ 155823 h 1157500"/>
              <a:gd name="connsiteX172" fmla="*/ 9910588 w 12192000"/>
              <a:gd name="connsiteY172" fmla="*/ 154327 h 1157500"/>
              <a:gd name="connsiteX173" fmla="*/ 9924173 w 12192000"/>
              <a:gd name="connsiteY173" fmla="*/ 158591 h 1157500"/>
              <a:gd name="connsiteX174" fmla="*/ 10010969 w 12192000"/>
              <a:gd name="connsiteY174" fmla="*/ 155802 h 1157500"/>
              <a:gd name="connsiteX175" fmla="*/ 10070699 w 12192000"/>
              <a:gd name="connsiteY175" fmla="*/ 157854 h 1157500"/>
              <a:gd name="connsiteX176" fmla="*/ 10155104 w 12192000"/>
              <a:gd name="connsiteY176" fmla="*/ 151613 h 1157500"/>
              <a:gd name="connsiteX177" fmla="*/ 10250982 w 12192000"/>
              <a:gd name="connsiteY177" fmla="*/ 128642 h 1157500"/>
              <a:gd name="connsiteX178" fmla="*/ 10343301 w 12192000"/>
              <a:gd name="connsiteY178" fmla="*/ 90884 h 1157500"/>
              <a:gd name="connsiteX179" fmla="*/ 10366625 w 12192000"/>
              <a:gd name="connsiteY179" fmla="*/ 79428 h 1157500"/>
              <a:gd name="connsiteX180" fmla="*/ 10433505 w 12192000"/>
              <a:gd name="connsiteY180" fmla="*/ 65000 h 1157500"/>
              <a:gd name="connsiteX181" fmla="*/ 10547510 w 12192000"/>
              <a:gd name="connsiteY181" fmla="*/ 47246 h 1157500"/>
              <a:gd name="connsiteX182" fmla="*/ 10588150 w 12192000"/>
              <a:gd name="connsiteY182" fmla="*/ 32287 h 1157500"/>
              <a:gd name="connsiteX183" fmla="*/ 10589457 w 12192000"/>
              <a:gd name="connsiteY183" fmla="*/ 25296 h 1157500"/>
              <a:gd name="connsiteX184" fmla="*/ 10699976 w 12192000"/>
              <a:gd name="connsiteY184" fmla="*/ 43345 h 1157500"/>
              <a:gd name="connsiteX185" fmla="*/ 10812237 w 12192000"/>
              <a:gd name="connsiteY185" fmla="*/ 46327 h 1157500"/>
              <a:gd name="connsiteX186" fmla="*/ 10869837 w 12192000"/>
              <a:gd name="connsiteY186" fmla="*/ 65795 h 1157500"/>
              <a:gd name="connsiteX187" fmla="*/ 10881770 w 12192000"/>
              <a:gd name="connsiteY187" fmla="*/ 73672 h 1157500"/>
              <a:gd name="connsiteX188" fmla="*/ 10896899 w 12192000"/>
              <a:gd name="connsiteY188" fmla="*/ 70731 h 1157500"/>
              <a:gd name="connsiteX189" fmla="*/ 10901748 w 12192000"/>
              <a:gd name="connsiteY189" fmla="*/ 66352 h 1157500"/>
              <a:gd name="connsiteX190" fmla="*/ 10947419 w 12192000"/>
              <a:gd name="connsiteY190" fmla="*/ 83316 h 1157500"/>
              <a:gd name="connsiteX191" fmla="*/ 10953034 w 12192000"/>
              <a:gd name="connsiteY191" fmla="*/ 84438 h 1157500"/>
              <a:gd name="connsiteX192" fmla="*/ 10992070 w 12192000"/>
              <a:gd name="connsiteY192" fmla="*/ 88841 h 1157500"/>
              <a:gd name="connsiteX193" fmla="*/ 11112372 w 12192000"/>
              <a:gd name="connsiteY193" fmla="*/ 82247 h 1157500"/>
              <a:gd name="connsiteX194" fmla="*/ 11147719 w 12192000"/>
              <a:gd name="connsiteY194" fmla="*/ 80560 h 1157500"/>
              <a:gd name="connsiteX195" fmla="*/ 11172617 w 12192000"/>
              <a:gd name="connsiteY195" fmla="*/ 76265 h 1157500"/>
              <a:gd name="connsiteX196" fmla="*/ 11240397 w 12192000"/>
              <a:gd name="connsiteY196" fmla="*/ 81830 h 1157500"/>
              <a:gd name="connsiteX197" fmla="*/ 11270034 w 12192000"/>
              <a:gd name="connsiteY197" fmla="*/ 91947 h 1157500"/>
              <a:gd name="connsiteX0" fmla="*/ 11310949 w 12192000"/>
              <a:gd name="connsiteY0" fmla="*/ 97842 h 1157500"/>
              <a:gd name="connsiteX1" fmla="*/ 11488543 w 12192000"/>
              <a:gd name="connsiteY1" fmla="*/ 144736 h 1157500"/>
              <a:gd name="connsiteX2" fmla="*/ 11736204 w 12192000"/>
              <a:gd name="connsiteY2" fmla="*/ 277509 h 1157500"/>
              <a:gd name="connsiteX3" fmla="*/ 11705740 w 12192000"/>
              <a:gd name="connsiteY3" fmla="*/ 250993 h 1157500"/>
              <a:gd name="connsiteX4" fmla="*/ 11819139 w 12192000"/>
              <a:gd name="connsiteY4" fmla="*/ 304143 h 1157500"/>
              <a:gd name="connsiteX5" fmla="*/ 11835615 w 12192000"/>
              <a:gd name="connsiteY5" fmla="*/ 305790 h 1157500"/>
              <a:gd name="connsiteX6" fmla="*/ 11980134 w 12192000"/>
              <a:gd name="connsiteY6" fmla="*/ 321911 h 1157500"/>
              <a:gd name="connsiteX7" fmla="*/ 12174576 w 12192000"/>
              <a:gd name="connsiteY7" fmla="*/ 376108 h 1157500"/>
              <a:gd name="connsiteX8" fmla="*/ 12192000 w 12192000"/>
              <a:gd name="connsiteY8" fmla="*/ 379233 h 1157500"/>
              <a:gd name="connsiteX9" fmla="*/ 12192000 w 12192000"/>
              <a:gd name="connsiteY9" fmla="*/ 1157500 h 1157500"/>
              <a:gd name="connsiteX10" fmla="*/ 0 w 12192000"/>
              <a:gd name="connsiteY10" fmla="*/ 1157500 h 1157500"/>
              <a:gd name="connsiteX11" fmla="*/ 0 w 12192000"/>
              <a:gd name="connsiteY11" fmla="*/ 483545 h 1157500"/>
              <a:gd name="connsiteX12" fmla="*/ 5331 w 12192000"/>
              <a:gd name="connsiteY12" fmla="*/ 482797 h 1157500"/>
              <a:gd name="connsiteX13" fmla="*/ 39902 w 12192000"/>
              <a:gd name="connsiteY13" fmla="*/ 472284 h 1157500"/>
              <a:gd name="connsiteX14" fmla="*/ 117880 w 12192000"/>
              <a:gd name="connsiteY14" fmla="*/ 420956 h 1157500"/>
              <a:gd name="connsiteX15" fmla="*/ 238140 w 12192000"/>
              <a:gd name="connsiteY15" fmla="*/ 379297 h 1157500"/>
              <a:gd name="connsiteX16" fmla="*/ 249589 w 12192000"/>
              <a:gd name="connsiteY16" fmla="*/ 379517 h 1157500"/>
              <a:gd name="connsiteX17" fmla="*/ 296963 w 12192000"/>
              <a:gd name="connsiteY17" fmla="*/ 356102 h 1157500"/>
              <a:gd name="connsiteX18" fmla="*/ 339235 w 12192000"/>
              <a:gd name="connsiteY18" fmla="*/ 324425 h 1157500"/>
              <a:gd name="connsiteX19" fmla="*/ 447152 w 12192000"/>
              <a:gd name="connsiteY19" fmla="*/ 327423 h 1157500"/>
              <a:gd name="connsiteX20" fmla="*/ 475247 w 12192000"/>
              <a:gd name="connsiteY20" fmla="*/ 336714 h 1157500"/>
              <a:gd name="connsiteX21" fmla="*/ 477967 w 12192000"/>
              <a:gd name="connsiteY21" fmla="*/ 337960 h 1157500"/>
              <a:gd name="connsiteX22" fmla="*/ 703732 w 12192000"/>
              <a:gd name="connsiteY22" fmla="*/ 316599 h 1157500"/>
              <a:gd name="connsiteX23" fmla="*/ 853391 w 12192000"/>
              <a:gd name="connsiteY23" fmla="*/ 303591 h 1157500"/>
              <a:gd name="connsiteX24" fmla="*/ 925332 w 12192000"/>
              <a:gd name="connsiteY24" fmla="*/ 298686 h 1157500"/>
              <a:gd name="connsiteX25" fmla="*/ 941286 w 12192000"/>
              <a:gd name="connsiteY25" fmla="*/ 288932 h 1157500"/>
              <a:gd name="connsiteX26" fmla="*/ 950845 w 12192000"/>
              <a:gd name="connsiteY26" fmla="*/ 286595 h 1157500"/>
              <a:gd name="connsiteX27" fmla="*/ 953292 w 12192000"/>
              <a:gd name="connsiteY27" fmla="*/ 280892 h 1157500"/>
              <a:gd name="connsiteX28" fmla="*/ 967499 w 12192000"/>
              <a:gd name="connsiteY28" fmla="*/ 273760 h 1157500"/>
              <a:gd name="connsiteX29" fmla="*/ 1069267 w 12192000"/>
              <a:gd name="connsiteY29" fmla="*/ 262766 h 1157500"/>
              <a:gd name="connsiteX30" fmla="*/ 1138407 w 12192000"/>
              <a:gd name="connsiteY30" fmla="*/ 246567 h 1157500"/>
              <a:gd name="connsiteX31" fmla="*/ 1164931 w 12192000"/>
              <a:gd name="connsiteY31" fmla="*/ 238622 h 1157500"/>
              <a:gd name="connsiteX32" fmla="*/ 1211622 w 12192000"/>
              <a:gd name="connsiteY32" fmla="*/ 220676 h 1157500"/>
              <a:gd name="connsiteX33" fmla="*/ 1274567 w 12192000"/>
              <a:gd name="connsiteY33" fmla="*/ 203380 h 1157500"/>
              <a:gd name="connsiteX34" fmla="*/ 1325029 w 12192000"/>
              <a:gd name="connsiteY34" fmla="*/ 207937 h 1157500"/>
              <a:gd name="connsiteX35" fmla="*/ 1356805 w 12192000"/>
              <a:gd name="connsiteY35" fmla="*/ 203622 h 1157500"/>
              <a:gd name="connsiteX36" fmla="*/ 1468752 w 12192000"/>
              <a:gd name="connsiteY36" fmla="*/ 214604 h 1157500"/>
              <a:gd name="connsiteX37" fmla="*/ 1650750 w 12192000"/>
              <a:gd name="connsiteY37" fmla="*/ 165090 h 1157500"/>
              <a:gd name="connsiteX38" fmla="*/ 1655056 w 12192000"/>
              <a:gd name="connsiteY38" fmla="*/ 172106 h 1157500"/>
              <a:gd name="connsiteX39" fmla="*/ 1683220 w 12192000"/>
              <a:gd name="connsiteY39" fmla="*/ 169652 h 1157500"/>
              <a:gd name="connsiteX40" fmla="*/ 1685599 w 12192000"/>
              <a:gd name="connsiteY40" fmla="*/ 165388 h 1157500"/>
              <a:gd name="connsiteX41" fmla="*/ 1735783 w 12192000"/>
              <a:gd name="connsiteY41" fmla="*/ 177400 h 1157500"/>
              <a:gd name="connsiteX42" fmla="*/ 1797102 w 12192000"/>
              <a:gd name="connsiteY42" fmla="*/ 182289 h 1157500"/>
              <a:gd name="connsiteX43" fmla="*/ 1845638 w 12192000"/>
              <a:gd name="connsiteY43" fmla="*/ 163774 h 1157500"/>
              <a:gd name="connsiteX44" fmla="*/ 1848980 w 12192000"/>
              <a:gd name="connsiteY44" fmla="*/ 167516 h 1157500"/>
              <a:gd name="connsiteX45" fmla="*/ 1880587 w 12192000"/>
              <a:gd name="connsiteY45" fmla="*/ 165506 h 1157500"/>
              <a:gd name="connsiteX46" fmla="*/ 1995803 w 12192000"/>
              <a:gd name="connsiteY46" fmla="*/ 131847 h 1157500"/>
              <a:gd name="connsiteX47" fmla="*/ 2057448 w 12192000"/>
              <a:gd name="connsiteY47" fmla="*/ 128650 h 1157500"/>
              <a:gd name="connsiteX48" fmla="*/ 2119088 w 12192000"/>
              <a:gd name="connsiteY48" fmla="*/ 113508 h 1157500"/>
              <a:gd name="connsiteX49" fmla="*/ 2138831 w 12192000"/>
              <a:gd name="connsiteY49" fmla="*/ 116194 h 1157500"/>
              <a:gd name="connsiteX50" fmla="*/ 2214259 w 12192000"/>
              <a:gd name="connsiteY50" fmla="*/ 110542 h 1157500"/>
              <a:gd name="connsiteX51" fmla="*/ 2264911 w 12192000"/>
              <a:gd name="connsiteY51" fmla="*/ 101639 h 1157500"/>
              <a:gd name="connsiteX52" fmla="*/ 2454058 w 12192000"/>
              <a:gd name="connsiteY52" fmla="*/ 67266 h 1157500"/>
              <a:gd name="connsiteX53" fmla="*/ 2534188 w 12192000"/>
              <a:gd name="connsiteY53" fmla="*/ 63730 h 1157500"/>
              <a:gd name="connsiteX54" fmla="*/ 2616912 w 12192000"/>
              <a:gd name="connsiteY54" fmla="*/ 44757 h 1157500"/>
              <a:gd name="connsiteX55" fmla="*/ 2698592 w 12192000"/>
              <a:gd name="connsiteY55" fmla="*/ 35873 h 1157500"/>
              <a:gd name="connsiteX56" fmla="*/ 2891953 w 12192000"/>
              <a:gd name="connsiteY56" fmla="*/ 28541 h 1157500"/>
              <a:gd name="connsiteX57" fmla="*/ 3052621 w 12192000"/>
              <a:gd name="connsiteY57" fmla="*/ 7598 h 1157500"/>
              <a:gd name="connsiteX58" fmla="*/ 3145220 w 12192000"/>
              <a:gd name="connsiteY58" fmla="*/ 9845 h 1157500"/>
              <a:gd name="connsiteX59" fmla="*/ 3233309 w 12192000"/>
              <a:gd name="connsiteY59" fmla="*/ 2536 h 1157500"/>
              <a:gd name="connsiteX60" fmla="*/ 3320851 w 12192000"/>
              <a:gd name="connsiteY60" fmla="*/ 12470 h 1157500"/>
              <a:gd name="connsiteX61" fmla="*/ 3394552 w 12192000"/>
              <a:gd name="connsiteY61" fmla="*/ 31847 h 1157500"/>
              <a:gd name="connsiteX62" fmla="*/ 3462252 w 12192000"/>
              <a:gd name="connsiteY62" fmla="*/ 62214 h 1157500"/>
              <a:gd name="connsiteX63" fmla="*/ 3504799 w 12192000"/>
              <a:gd name="connsiteY63" fmla="*/ 86931 h 1157500"/>
              <a:gd name="connsiteX64" fmla="*/ 3568807 w 12192000"/>
              <a:gd name="connsiteY64" fmla="*/ 78125 h 1157500"/>
              <a:gd name="connsiteX65" fmla="*/ 3571993 w 12192000"/>
              <a:gd name="connsiteY65" fmla="*/ 80673 h 1157500"/>
              <a:gd name="connsiteX66" fmla="*/ 3590879 w 12192000"/>
              <a:gd name="connsiteY66" fmla="*/ 93683 h 1157500"/>
              <a:gd name="connsiteX67" fmla="*/ 3623973 w 12192000"/>
              <a:gd name="connsiteY67" fmla="*/ 86652 h 1157500"/>
              <a:gd name="connsiteX68" fmla="*/ 3636728 w 12192000"/>
              <a:gd name="connsiteY68" fmla="*/ 91587 h 1157500"/>
              <a:gd name="connsiteX69" fmla="*/ 3676976 w 12192000"/>
              <a:gd name="connsiteY69" fmla="*/ 90168 h 1157500"/>
              <a:gd name="connsiteX70" fmla="*/ 3722653 w 12192000"/>
              <a:gd name="connsiteY70" fmla="*/ 108931 h 1157500"/>
              <a:gd name="connsiteX71" fmla="*/ 3775112 w 12192000"/>
              <a:gd name="connsiteY71" fmla="*/ 92538 h 1157500"/>
              <a:gd name="connsiteX72" fmla="*/ 3932956 w 12192000"/>
              <a:gd name="connsiteY72" fmla="*/ 115905 h 1157500"/>
              <a:gd name="connsiteX73" fmla="*/ 4100593 w 12192000"/>
              <a:gd name="connsiteY73" fmla="*/ 157402 h 1157500"/>
              <a:gd name="connsiteX74" fmla="*/ 4316364 w 12192000"/>
              <a:gd name="connsiteY74" fmla="*/ 171021 h 1157500"/>
              <a:gd name="connsiteX75" fmla="*/ 4387387 w 12192000"/>
              <a:gd name="connsiteY75" fmla="*/ 157928 h 1157500"/>
              <a:gd name="connsiteX76" fmla="*/ 4427957 w 12192000"/>
              <a:gd name="connsiteY76" fmla="*/ 171094 h 1157500"/>
              <a:gd name="connsiteX77" fmla="*/ 4502291 w 12192000"/>
              <a:gd name="connsiteY77" fmla="*/ 181765 h 1157500"/>
              <a:gd name="connsiteX78" fmla="*/ 4600771 w 12192000"/>
              <a:gd name="connsiteY78" fmla="*/ 205711 h 1157500"/>
              <a:gd name="connsiteX79" fmla="*/ 4644102 w 12192000"/>
              <a:gd name="connsiteY79" fmla="*/ 203931 h 1157500"/>
              <a:gd name="connsiteX80" fmla="*/ 4652752 w 12192000"/>
              <a:gd name="connsiteY80" fmla="*/ 204470 h 1157500"/>
              <a:gd name="connsiteX81" fmla="*/ 4652896 w 12192000"/>
              <a:gd name="connsiteY81" fmla="*/ 204854 h 1157500"/>
              <a:gd name="connsiteX82" fmla="*/ 4685303 w 12192000"/>
              <a:gd name="connsiteY82" fmla="*/ 206507 h 1157500"/>
              <a:gd name="connsiteX83" fmla="*/ 4690886 w 12192000"/>
              <a:gd name="connsiteY83" fmla="*/ 209335 h 1157500"/>
              <a:gd name="connsiteX84" fmla="*/ 4725430 w 12192000"/>
              <a:gd name="connsiteY84" fmla="*/ 232300 h 1157500"/>
              <a:gd name="connsiteX85" fmla="*/ 4800051 w 12192000"/>
              <a:gd name="connsiteY85" fmla="*/ 224667 h 1157500"/>
              <a:gd name="connsiteX86" fmla="*/ 4875115 w 12192000"/>
              <a:gd name="connsiteY86" fmla="*/ 257918 h 1157500"/>
              <a:gd name="connsiteX87" fmla="*/ 4936450 w 12192000"/>
              <a:gd name="connsiteY87" fmla="*/ 274470 h 1157500"/>
              <a:gd name="connsiteX88" fmla="*/ 5030961 w 12192000"/>
              <a:gd name="connsiteY88" fmla="*/ 299480 h 1157500"/>
              <a:gd name="connsiteX89" fmla="*/ 5082734 w 12192000"/>
              <a:gd name="connsiteY89" fmla="*/ 302149 h 1157500"/>
              <a:gd name="connsiteX90" fmla="*/ 5138799 w 12192000"/>
              <a:gd name="connsiteY90" fmla="*/ 297368 h 1157500"/>
              <a:gd name="connsiteX91" fmla="*/ 5259695 w 12192000"/>
              <a:gd name="connsiteY91" fmla="*/ 324044 h 1157500"/>
              <a:gd name="connsiteX92" fmla="*/ 5359642 w 12192000"/>
              <a:gd name="connsiteY92" fmla="*/ 334143 h 1157500"/>
              <a:gd name="connsiteX93" fmla="*/ 5372918 w 12192000"/>
              <a:gd name="connsiteY93" fmla="*/ 330402 h 1157500"/>
              <a:gd name="connsiteX94" fmla="*/ 5396084 w 12192000"/>
              <a:gd name="connsiteY94" fmla="*/ 321836 h 1157500"/>
              <a:gd name="connsiteX95" fmla="*/ 5414292 w 12192000"/>
              <a:gd name="connsiteY95" fmla="*/ 314431 h 1157500"/>
              <a:gd name="connsiteX96" fmla="*/ 5487276 w 12192000"/>
              <a:gd name="connsiteY96" fmla="*/ 300918 h 1157500"/>
              <a:gd name="connsiteX97" fmla="*/ 5612716 w 12192000"/>
              <a:gd name="connsiteY97" fmla="*/ 301686 h 1157500"/>
              <a:gd name="connsiteX98" fmla="*/ 5864813 w 12192000"/>
              <a:gd name="connsiteY98" fmla="*/ 251420 h 1157500"/>
              <a:gd name="connsiteX99" fmla="*/ 6151392 w 12192000"/>
              <a:gd name="connsiteY99" fmla="*/ 219300 h 1157500"/>
              <a:gd name="connsiteX100" fmla="*/ 6209396 w 12192000"/>
              <a:gd name="connsiteY100" fmla="*/ 214037 h 1157500"/>
              <a:gd name="connsiteX101" fmla="*/ 6269898 w 12192000"/>
              <a:gd name="connsiteY101" fmla="*/ 219868 h 1157500"/>
              <a:gd name="connsiteX102" fmla="*/ 6352373 w 12192000"/>
              <a:gd name="connsiteY102" fmla="*/ 202729 h 1157500"/>
              <a:gd name="connsiteX103" fmla="*/ 6353759 w 12192000"/>
              <a:gd name="connsiteY103" fmla="*/ 202703 h 1157500"/>
              <a:gd name="connsiteX104" fmla="*/ 6363346 w 12192000"/>
              <a:gd name="connsiteY104" fmla="*/ 190268 h 1157500"/>
              <a:gd name="connsiteX105" fmla="*/ 6400681 w 12192000"/>
              <a:gd name="connsiteY105" fmla="*/ 197970 h 1157500"/>
              <a:gd name="connsiteX106" fmla="*/ 6402041 w 12192000"/>
              <a:gd name="connsiteY106" fmla="*/ 200641 h 1157500"/>
              <a:gd name="connsiteX107" fmla="*/ 6502019 w 12192000"/>
              <a:gd name="connsiteY107" fmla="*/ 192356 h 1157500"/>
              <a:gd name="connsiteX108" fmla="*/ 6518229 w 12192000"/>
              <a:gd name="connsiteY108" fmla="*/ 191407 h 1157500"/>
              <a:gd name="connsiteX109" fmla="*/ 6595639 w 12192000"/>
              <a:gd name="connsiteY109" fmla="*/ 168164 h 1157500"/>
              <a:gd name="connsiteX110" fmla="*/ 6692265 w 12192000"/>
              <a:gd name="connsiteY110" fmla="*/ 164829 h 1157500"/>
              <a:gd name="connsiteX111" fmla="*/ 6697219 w 12192000"/>
              <a:gd name="connsiteY111" fmla="*/ 165301 h 1157500"/>
              <a:gd name="connsiteX112" fmla="*/ 6713656 w 12192000"/>
              <a:gd name="connsiteY112" fmla="*/ 153600 h 1157500"/>
              <a:gd name="connsiteX113" fmla="*/ 6714383 w 12192000"/>
              <a:gd name="connsiteY113" fmla="*/ 150425 h 1157500"/>
              <a:gd name="connsiteX114" fmla="*/ 6774793 w 12192000"/>
              <a:gd name="connsiteY114" fmla="*/ 159713 h 1157500"/>
              <a:gd name="connsiteX115" fmla="*/ 6782112 w 12192000"/>
              <a:gd name="connsiteY115" fmla="*/ 155255 h 1157500"/>
              <a:gd name="connsiteX116" fmla="*/ 6878958 w 12192000"/>
              <a:gd name="connsiteY116" fmla="*/ 180824 h 1157500"/>
              <a:gd name="connsiteX117" fmla="*/ 6894439 w 12192000"/>
              <a:gd name="connsiteY117" fmla="*/ 177642 h 1157500"/>
              <a:gd name="connsiteX118" fmla="*/ 6963220 w 12192000"/>
              <a:gd name="connsiteY118" fmla="*/ 167304 h 1157500"/>
              <a:gd name="connsiteX119" fmla="*/ 6976706 w 12192000"/>
              <a:gd name="connsiteY119" fmla="*/ 170894 h 1157500"/>
              <a:gd name="connsiteX120" fmla="*/ 6987064 w 12192000"/>
              <a:gd name="connsiteY120" fmla="*/ 160402 h 1157500"/>
              <a:gd name="connsiteX121" fmla="*/ 7058714 w 12192000"/>
              <a:gd name="connsiteY121" fmla="*/ 175992 h 1157500"/>
              <a:gd name="connsiteX122" fmla="*/ 7060499 w 12192000"/>
              <a:gd name="connsiteY122" fmla="*/ 176063 h 1157500"/>
              <a:gd name="connsiteX123" fmla="*/ 7176563 w 12192000"/>
              <a:gd name="connsiteY123" fmla="*/ 173244 h 1157500"/>
              <a:gd name="connsiteX124" fmla="*/ 7205529 w 12192000"/>
              <a:gd name="connsiteY124" fmla="*/ 181011 h 1157500"/>
              <a:gd name="connsiteX125" fmla="*/ 7310118 w 12192000"/>
              <a:gd name="connsiteY125" fmla="*/ 162605 h 1157500"/>
              <a:gd name="connsiteX126" fmla="*/ 7673859 w 12192000"/>
              <a:gd name="connsiteY126" fmla="*/ 150336 h 1157500"/>
              <a:gd name="connsiteX127" fmla="*/ 7692748 w 12192000"/>
              <a:gd name="connsiteY127" fmla="*/ 161537 h 1157500"/>
              <a:gd name="connsiteX128" fmla="*/ 7756672 w 12192000"/>
              <a:gd name="connsiteY128" fmla="*/ 157372 h 1157500"/>
              <a:gd name="connsiteX129" fmla="*/ 7974189 w 12192000"/>
              <a:gd name="connsiteY129" fmla="*/ 154819 h 1157500"/>
              <a:gd name="connsiteX130" fmla="*/ 8101969 w 12192000"/>
              <a:gd name="connsiteY130" fmla="*/ 144495 h 1157500"/>
              <a:gd name="connsiteX131" fmla="*/ 8106826 w 12192000"/>
              <a:gd name="connsiteY131" fmla="*/ 139853 h 1157500"/>
              <a:gd name="connsiteX132" fmla="*/ 8162058 w 12192000"/>
              <a:gd name="connsiteY132" fmla="*/ 96704 h 1157500"/>
              <a:gd name="connsiteX133" fmla="*/ 8184568 w 12192000"/>
              <a:gd name="connsiteY133" fmla="*/ 93990 h 1157500"/>
              <a:gd name="connsiteX134" fmla="*/ 8228227 w 12192000"/>
              <a:gd name="connsiteY134" fmla="*/ 105972 h 1157500"/>
              <a:gd name="connsiteX135" fmla="*/ 8237963 w 12192000"/>
              <a:gd name="connsiteY135" fmla="*/ 106996 h 1157500"/>
              <a:gd name="connsiteX136" fmla="*/ 8248358 w 12192000"/>
              <a:gd name="connsiteY136" fmla="*/ 106062 h 1157500"/>
              <a:gd name="connsiteX137" fmla="*/ 8249309 w 12192000"/>
              <a:gd name="connsiteY137" fmla="*/ 106698 h 1157500"/>
              <a:gd name="connsiteX138" fmla="*/ 8249997 w 12192000"/>
              <a:gd name="connsiteY138" fmla="*/ 105915 h 1157500"/>
              <a:gd name="connsiteX139" fmla="*/ 8272162 w 12192000"/>
              <a:gd name="connsiteY139" fmla="*/ 103924 h 1157500"/>
              <a:gd name="connsiteX140" fmla="*/ 8292349 w 12192000"/>
              <a:gd name="connsiteY140" fmla="*/ 97480 h 1157500"/>
              <a:gd name="connsiteX141" fmla="*/ 8307239 w 12192000"/>
              <a:gd name="connsiteY141" fmla="*/ 94591 h 1157500"/>
              <a:gd name="connsiteX142" fmla="*/ 8339282 w 12192000"/>
              <a:gd name="connsiteY142" fmla="*/ 108942 h 1157500"/>
              <a:gd name="connsiteX143" fmla="*/ 8346156 w 12192000"/>
              <a:gd name="connsiteY143" fmla="*/ 111227 h 1157500"/>
              <a:gd name="connsiteX144" fmla="*/ 8346467 w 12192000"/>
              <a:gd name="connsiteY144" fmla="*/ 111024 h 1157500"/>
              <a:gd name="connsiteX145" fmla="*/ 8354069 w 12192000"/>
              <a:gd name="connsiteY145" fmla="*/ 112942 h 1157500"/>
              <a:gd name="connsiteX146" fmla="*/ 8358687 w 12192000"/>
              <a:gd name="connsiteY146" fmla="*/ 115393 h 1157500"/>
              <a:gd name="connsiteX147" fmla="*/ 8433385 w 12192000"/>
              <a:gd name="connsiteY147" fmla="*/ 99669 h 1157500"/>
              <a:gd name="connsiteX148" fmla="*/ 8533779 w 12192000"/>
              <a:gd name="connsiteY148" fmla="*/ 98374 h 1157500"/>
              <a:gd name="connsiteX149" fmla="*/ 8632833 w 12192000"/>
              <a:gd name="connsiteY149" fmla="*/ 100532 h 1157500"/>
              <a:gd name="connsiteX150" fmla="*/ 8668523 w 12192000"/>
              <a:gd name="connsiteY150" fmla="*/ 102979 h 1157500"/>
              <a:gd name="connsiteX151" fmla="*/ 8732893 w 12192000"/>
              <a:gd name="connsiteY151" fmla="*/ 99991 h 1157500"/>
              <a:gd name="connsiteX152" fmla="*/ 8764071 w 12192000"/>
              <a:gd name="connsiteY152" fmla="*/ 94587 h 1157500"/>
              <a:gd name="connsiteX153" fmla="*/ 8767004 w 12192000"/>
              <a:gd name="connsiteY153" fmla="*/ 91519 h 1157500"/>
              <a:gd name="connsiteX154" fmla="*/ 8772553 w 12192000"/>
              <a:gd name="connsiteY154" fmla="*/ 90314 h 1157500"/>
              <a:gd name="connsiteX155" fmla="*/ 8787201 w 12192000"/>
              <a:gd name="connsiteY155" fmla="*/ 92033 h 1157500"/>
              <a:gd name="connsiteX156" fmla="*/ 8792624 w 12192000"/>
              <a:gd name="connsiteY156" fmla="*/ 93503 h 1157500"/>
              <a:gd name="connsiteX157" fmla="*/ 8800741 w 12192000"/>
              <a:gd name="connsiteY157" fmla="*/ 93897 h 1157500"/>
              <a:gd name="connsiteX158" fmla="*/ 8800966 w 12192000"/>
              <a:gd name="connsiteY158" fmla="*/ 93645 h 1157500"/>
              <a:gd name="connsiteX159" fmla="*/ 8808513 w 12192000"/>
              <a:gd name="connsiteY159" fmla="*/ 94530 h 1157500"/>
              <a:gd name="connsiteX160" fmla="*/ 8845110 w 12192000"/>
              <a:gd name="connsiteY160" fmla="*/ 102179 h 1157500"/>
              <a:gd name="connsiteX161" fmla="*/ 8917529 w 12192000"/>
              <a:gd name="connsiteY161" fmla="*/ 76373 h 1157500"/>
              <a:gd name="connsiteX162" fmla="*/ 9026654 w 12192000"/>
              <a:gd name="connsiteY162" fmla="*/ 93420 h 1157500"/>
              <a:gd name="connsiteX163" fmla="*/ 9088505 w 12192000"/>
              <a:gd name="connsiteY163" fmla="*/ 113002 h 1157500"/>
              <a:gd name="connsiteX164" fmla="*/ 9203241 w 12192000"/>
              <a:gd name="connsiteY164" fmla="*/ 111713 h 1157500"/>
              <a:gd name="connsiteX165" fmla="*/ 9415584 w 12192000"/>
              <a:gd name="connsiteY165" fmla="*/ 157156 h 1157500"/>
              <a:gd name="connsiteX166" fmla="*/ 9505102 w 12192000"/>
              <a:gd name="connsiteY166" fmla="*/ 141042 h 1157500"/>
              <a:gd name="connsiteX167" fmla="*/ 9643040 w 12192000"/>
              <a:gd name="connsiteY167" fmla="*/ 158233 h 1157500"/>
              <a:gd name="connsiteX168" fmla="*/ 9762999 w 12192000"/>
              <a:gd name="connsiteY168" fmla="*/ 162623 h 1157500"/>
              <a:gd name="connsiteX169" fmla="*/ 9776183 w 12192000"/>
              <a:gd name="connsiteY169" fmla="*/ 162191 h 1157500"/>
              <a:gd name="connsiteX170" fmla="*/ 9780532 w 12192000"/>
              <a:gd name="connsiteY170" fmla="*/ 155823 h 1157500"/>
              <a:gd name="connsiteX171" fmla="*/ 9910588 w 12192000"/>
              <a:gd name="connsiteY171" fmla="*/ 154327 h 1157500"/>
              <a:gd name="connsiteX172" fmla="*/ 9924173 w 12192000"/>
              <a:gd name="connsiteY172" fmla="*/ 158591 h 1157500"/>
              <a:gd name="connsiteX173" fmla="*/ 10010969 w 12192000"/>
              <a:gd name="connsiteY173" fmla="*/ 155802 h 1157500"/>
              <a:gd name="connsiteX174" fmla="*/ 10070699 w 12192000"/>
              <a:gd name="connsiteY174" fmla="*/ 157854 h 1157500"/>
              <a:gd name="connsiteX175" fmla="*/ 10155104 w 12192000"/>
              <a:gd name="connsiteY175" fmla="*/ 151613 h 1157500"/>
              <a:gd name="connsiteX176" fmla="*/ 10250982 w 12192000"/>
              <a:gd name="connsiteY176" fmla="*/ 128642 h 1157500"/>
              <a:gd name="connsiteX177" fmla="*/ 10343301 w 12192000"/>
              <a:gd name="connsiteY177" fmla="*/ 90884 h 1157500"/>
              <a:gd name="connsiteX178" fmla="*/ 10366625 w 12192000"/>
              <a:gd name="connsiteY178" fmla="*/ 79428 h 1157500"/>
              <a:gd name="connsiteX179" fmla="*/ 10433505 w 12192000"/>
              <a:gd name="connsiteY179" fmla="*/ 65000 h 1157500"/>
              <a:gd name="connsiteX180" fmla="*/ 10547510 w 12192000"/>
              <a:gd name="connsiteY180" fmla="*/ 47246 h 1157500"/>
              <a:gd name="connsiteX181" fmla="*/ 10588150 w 12192000"/>
              <a:gd name="connsiteY181" fmla="*/ 32287 h 1157500"/>
              <a:gd name="connsiteX182" fmla="*/ 10589457 w 12192000"/>
              <a:gd name="connsiteY182" fmla="*/ 25296 h 1157500"/>
              <a:gd name="connsiteX183" fmla="*/ 10699976 w 12192000"/>
              <a:gd name="connsiteY183" fmla="*/ 43345 h 1157500"/>
              <a:gd name="connsiteX184" fmla="*/ 10812237 w 12192000"/>
              <a:gd name="connsiteY184" fmla="*/ 46327 h 1157500"/>
              <a:gd name="connsiteX185" fmla="*/ 10869837 w 12192000"/>
              <a:gd name="connsiteY185" fmla="*/ 65795 h 1157500"/>
              <a:gd name="connsiteX186" fmla="*/ 10881770 w 12192000"/>
              <a:gd name="connsiteY186" fmla="*/ 73672 h 1157500"/>
              <a:gd name="connsiteX187" fmla="*/ 10896899 w 12192000"/>
              <a:gd name="connsiteY187" fmla="*/ 70731 h 1157500"/>
              <a:gd name="connsiteX188" fmla="*/ 10901748 w 12192000"/>
              <a:gd name="connsiteY188" fmla="*/ 66352 h 1157500"/>
              <a:gd name="connsiteX189" fmla="*/ 10947419 w 12192000"/>
              <a:gd name="connsiteY189" fmla="*/ 83316 h 1157500"/>
              <a:gd name="connsiteX190" fmla="*/ 10953034 w 12192000"/>
              <a:gd name="connsiteY190" fmla="*/ 84438 h 1157500"/>
              <a:gd name="connsiteX191" fmla="*/ 10992070 w 12192000"/>
              <a:gd name="connsiteY191" fmla="*/ 88841 h 1157500"/>
              <a:gd name="connsiteX192" fmla="*/ 11112372 w 12192000"/>
              <a:gd name="connsiteY192" fmla="*/ 82247 h 1157500"/>
              <a:gd name="connsiteX193" fmla="*/ 11147719 w 12192000"/>
              <a:gd name="connsiteY193" fmla="*/ 80560 h 1157500"/>
              <a:gd name="connsiteX194" fmla="*/ 11172617 w 12192000"/>
              <a:gd name="connsiteY194" fmla="*/ 76265 h 1157500"/>
              <a:gd name="connsiteX195" fmla="*/ 11240397 w 12192000"/>
              <a:gd name="connsiteY195" fmla="*/ 81830 h 1157500"/>
              <a:gd name="connsiteX196" fmla="*/ 11270034 w 12192000"/>
              <a:gd name="connsiteY196" fmla="*/ 91947 h 1157500"/>
              <a:gd name="connsiteX0" fmla="*/ 11310949 w 12192000"/>
              <a:gd name="connsiteY0" fmla="*/ 97842 h 1157500"/>
              <a:gd name="connsiteX1" fmla="*/ 11488543 w 12192000"/>
              <a:gd name="connsiteY1" fmla="*/ 144736 h 1157500"/>
              <a:gd name="connsiteX2" fmla="*/ 11736204 w 12192000"/>
              <a:gd name="connsiteY2" fmla="*/ 277509 h 1157500"/>
              <a:gd name="connsiteX3" fmla="*/ 11705740 w 12192000"/>
              <a:gd name="connsiteY3" fmla="*/ 250993 h 1157500"/>
              <a:gd name="connsiteX4" fmla="*/ 11819139 w 12192000"/>
              <a:gd name="connsiteY4" fmla="*/ 304143 h 1157500"/>
              <a:gd name="connsiteX5" fmla="*/ 11835615 w 12192000"/>
              <a:gd name="connsiteY5" fmla="*/ 305790 h 1157500"/>
              <a:gd name="connsiteX6" fmla="*/ 11980134 w 12192000"/>
              <a:gd name="connsiteY6" fmla="*/ 321911 h 1157500"/>
              <a:gd name="connsiteX7" fmla="*/ 12174576 w 12192000"/>
              <a:gd name="connsiteY7" fmla="*/ 376108 h 1157500"/>
              <a:gd name="connsiteX8" fmla="*/ 12192000 w 12192000"/>
              <a:gd name="connsiteY8" fmla="*/ 379233 h 1157500"/>
              <a:gd name="connsiteX9" fmla="*/ 12192000 w 12192000"/>
              <a:gd name="connsiteY9" fmla="*/ 1157500 h 1157500"/>
              <a:gd name="connsiteX10" fmla="*/ 0 w 12192000"/>
              <a:gd name="connsiteY10" fmla="*/ 1157500 h 1157500"/>
              <a:gd name="connsiteX11" fmla="*/ 0 w 12192000"/>
              <a:gd name="connsiteY11" fmla="*/ 483545 h 1157500"/>
              <a:gd name="connsiteX12" fmla="*/ 5331 w 12192000"/>
              <a:gd name="connsiteY12" fmla="*/ 482797 h 1157500"/>
              <a:gd name="connsiteX13" fmla="*/ 39902 w 12192000"/>
              <a:gd name="connsiteY13" fmla="*/ 472284 h 1157500"/>
              <a:gd name="connsiteX14" fmla="*/ 117880 w 12192000"/>
              <a:gd name="connsiteY14" fmla="*/ 420956 h 1157500"/>
              <a:gd name="connsiteX15" fmla="*/ 238140 w 12192000"/>
              <a:gd name="connsiteY15" fmla="*/ 379297 h 1157500"/>
              <a:gd name="connsiteX16" fmla="*/ 249589 w 12192000"/>
              <a:gd name="connsiteY16" fmla="*/ 379517 h 1157500"/>
              <a:gd name="connsiteX17" fmla="*/ 296963 w 12192000"/>
              <a:gd name="connsiteY17" fmla="*/ 356102 h 1157500"/>
              <a:gd name="connsiteX18" fmla="*/ 339235 w 12192000"/>
              <a:gd name="connsiteY18" fmla="*/ 324425 h 1157500"/>
              <a:gd name="connsiteX19" fmla="*/ 447152 w 12192000"/>
              <a:gd name="connsiteY19" fmla="*/ 327423 h 1157500"/>
              <a:gd name="connsiteX20" fmla="*/ 475247 w 12192000"/>
              <a:gd name="connsiteY20" fmla="*/ 336714 h 1157500"/>
              <a:gd name="connsiteX21" fmla="*/ 477967 w 12192000"/>
              <a:gd name="connsiteY21" fmla="*/ 337960 h 1157500"/>
              <a:gd name="connsiteX22" fmla="*/ 703732 w 12192000"/>
              <a:gd name="connsiteY22" fmla="*/ 316599 h 1157500"/>
              <a:gd name="connsiteX23" fmla="*/ 853391 w 12192000"/>
              <a:gd name="connsiteY23" fmla="*/ 303591 h 1157500"/>
              <a:gd name="connsiteX24" fmla="*/ 925332 w 12192000"/>
              <a:gd name="connsiteY24" fmla="*/ 298686 h 1157500"/>
              <a:gd name="connsiteX25" fmla="*/ 941286 w 12192000"/>
              <a:gd name="connsiteY25" fmla="*/ 288932 h 1157500"/>
              <a:gd name="connsiteX26" fmla="*/ 950845 w 12192000"/>
              <a:gd name="connsiteY26" fmla="*/ 286595 h 1157500"/>
              <a:gd name="connsiteX27" fmla="*/ 953292 w 12192000"/>
              <a:gd name="connsiteY27" fmla="*/ 280892 h 1157500"/>
              <a:gd name="connsiteX28" fmla="*/ 967499 w 12192000"/>
              <a:gd name="connsiteY28" fmla="*/ 273760 h 1157500"/>
              <a:gd name="connsiteX29" fmla="*/ 1069267 w 12192000"/>
              <a:gd name="connsiteY29" fmla="*/ 262766 h 1157500"/>
              <a:gd name="connsiteX30" fmla="*/ 1138407 w 12192000"/>
              <a:gd name="connsiteY30" fmla="*/ 246567 h 1157500"/>
              <a:gd name="connsiteX31" fmla="*/ 1164931 w 12192000"/>
              <a:gd name="connsiteY31" fmla="*/ 238622 h 1157500"/>
              <a:gd name="connsiteX32" fmla="*/ 1211622 w 12192000"/>
              <a:gd name="connsiteY32" fmla="*/ 220676 h 1157500"/>
              <a:gd name="connsiteX33" fmla="*/ 1274567 w 12192000"/>
              <a:gd name="connsiteY33" fmla="*/ 203380 h 1157500"/>
              <a:gd name="connsiteX34" fmla="*/ 1325029 w 12192000"/>
              <a:gd name="connsiteY34" fmla="*/ 207937 h 1157500"/>
              <a:gd name="connsiteX35" fmla="*/ 1356805 w 12192000"/>
              <a:gd name="connsiteY35" fmla="*/ 203622 h 1157500"/>
              <a:gd name="connsiteX36" fmla="*/ 1468752 w 12192000"/>
              <a:gd name="connsiteY36" fmla="*/ 214604 h 1157500"/>
              <a:gd name="connsiteX37" fmla="*/ 1650750 w 12192000"/>
              <a:gd name="connsiteY37" fmla="*/ 165090 h 1157500"/>
              <a:gd name="connsiteX38" fmla="*/ 1655056 w 12192000"/>
              <a:gd name="connsiteY38" fmla="*/ 172106 h 1157500"/>
              <a:gd name="connsiteX39" fmla="*/ 1683220 w 12192000"/>
              <a:gd name="connsiteY39" fmla="*/ 169652 h 1157500"/>
              <a:gd name="connsiteX40" fmla="*/ 1685599 w 12192000"/>
              <a:gd name="connsiteY40" fmla="*/ 165388 h 1157500"/>
              <a:gd name="connsiteX41" fmla="*/ 1735783 w 12192000"/>
              <a:gd name="connsiteY41" fmla="*/ 177400 h 1157500"/>
              <a:gd name="connsiteX42" fmla="*/ 1797102 w 12192000"/>
              <a:gd name="connsiteY42" fmla="*/ 182289 h 1157500"/>
              <a:gd name="connsiteX43" fmla="*/ 1845638 w 12192000"/>
              <a:gd name="connsiteY43" fmla="*/ 163774 h 1157500"/>
              <a:gd name="connsiteX44" fmla="*/ 1848980 w 12192000"/>
              <a:gd name="connsiteY44" fmla="*/ 167516 h 1157500"/>
              <a:gd name="connsiteX45" fmla="*/ 1880587 w 12192000"/>
              <a:gd name="connsiteY45" fmla="*/ 165506 h 1157500"/>
              <a:gd name="connsiteX46" fmla="*/ 1995803 w 12192000"/>
              <a:gd name="connsiteY46" fmla="*/ 131847 h 1157500"/>
              <a:gd name="connsiteX47" fmla="*/ 2057448 w 12192000"/>
              <a:gd name="connsiteY47" fmla="*/ 128650 h 1157500"/>
              <a:gd name="connsiteX48" fmla="*/ 2119088 w 12192000"/>
              <a:gd name="connsiteY48" fmla="*/ 113508 h 1157500"/>
              <a:gd name="connsiteX49" fmla="*/ 2138831 w 12192000"/>
              <a:gd name="connsiteY49" fmla="*/ 116194 h 1157500"/>
              <a:gd name="connsiteX50" fmla="*/ 2214259 w 12192000"/>
              <a:gd name="connsiteY50" fmla="*/ 110542 h 1157500"/>
              <a:gd name="connsiteX51" fmla="*/ 2264911 w 12192000"/>
              <a:gd name="connsiteY51" fmla="*/ 101639 h 1157500"/>
              <a:gd name="connsiteX52" fmla="*/ 2454058 w 12192000"/>
              <a:gd name="connsiteY52" fmla="*/ 67266 h 1157500"/>
              <a:gd name="connsiteX53" fmla="*/ 2534188 w 12192000"/>
              <a:gd name="connsiteY53" fmla="*/ 63730 h 1157500"/>
              <a:gd name="connsiteX54" fmla="*/ 2616912 w 12192000"/>
              <a:gd name="connsiteY54" fmla="*/ 44757 h 1157500"/>
              <a:gd name="connsiteX55" fmla="*/ 2698592 w 12192000"/>
              <a:gd name="connsiteY55" fmla="*/ 35873 h 1157500"/>
              <a:gd name="connsiteX56" fmla="*/ 2891953 w 12192000"/>
              <a:gd name="connsiteY56" fmla="*/ 28541 h 1157500"/>
              <a:gd name="connsiteX57" fmla="*/ 3052621 w 12192000"/>
              <a:gd name="connsiteY57" fmla="*/ 7598 h 1157500"/>
              <a:gd name="connsiteX58" fmla="*/ 3145220 w 12192000"/>
              <a:gd name="connsiteY58" fmla="*/ 9845 h 1157500"/>
              <a:gd name="connsiteX59" fmla="*/ 3233309 w 12192000"/>
              <a:gd name="connsiteY59" fmla="*/ 2536 h 1157500"/>
              <a:gd name="connsiteX60" fmla="*/ 3320851 w 12192000"/>
              <a:gd name="connsiteY60" fmla="*/ 12470 h 1157500"/>
              <a:gd name="connsiteX61" fmla="*/ 3394552 w 12192000"/>
              <a:gd name="connsiteY61" fmla="*/ 31847 h 1157500"/>
              <a:gd name="connsiteX62" fmla="*/ 3462252 w 12192000"/>
              <a:gd name="connsiteY62" fmla="*/ 62214 h 1157500"/>
              <a:gd name="connsiteX63" fmla="*/ 3504799 w 12192000"/>
              <a:gd name="connsiteY63" fmla="*/ 86931 h 1157500"/>
              <a:gd name="connsiteX64" fmla="*/ 3568807 w 12192000"/>
              <a:gd name="connsiteY64" fmla="*/ 78125 h 1157500"/>
              <a:gd name="connsiteX65" fmla="*/ 3571993 w 12192000"/>
              <a:gd name="connsiteY65" fmla="*/ 80673 h 1157500"/>
              <a:gd name="connsiteX66" fmla="*/ 3590879 w 12192000"/>
              <a:gd name="connsiteY66" fmla="*/ 93683 h 1157500"/>
              <a:gd name="connsiteX67" fmla="*/ 3623973 w 12192000"/>
              <a:gd name="connsiteY67" fmla="*/ 86652 h 1157500"/>
              <a:gd name="connsiteX68" fmla="*/ 3636728 w 12192000"/>
              <a:gd name="connsiteY68" fmla="*/ 91587 h 1157500"/>
              <a:gd name="connsiteX69" fmla="*/ 3676976 w 12192000"/>
              <a:gd name="connsiteY69" fmla="*/ 90168 h 1157500"/>
              <a:gd name="connsiteX70" fmla="*/ 3722653 w 12192000"/>
              <a:gd name="connsiteY70" fmla="*/ 108931 h 1157500"/>
              <a:gd name="connsiteX71" fmla="*/ 3775112 w 12192000"/>
              <a:gd name="connsiteY71" fmla="*/ 92538 h 1157500"/>
              <a:gd name="connsiteX72" fmla="*/ 3932956 w 12192000"/>
              <a:gd name="connsiteY72" fmla="*/ 115905 h 1157500"/>
              <a:gd name="connsiteX73" fmla="*/ 4100593 w 12192000"/>
              <a:gd name="connsiteY73" fmla="*/ 157402 h 1157500"/>
              <a:gd name="connsiteX74" fmla="*/ 4316364 w 12192000"/>
              <a:gd name="connsiteY74" fmla="*/ 171021 h 1157500"/>
              <a:gd name="connsiteX75" fmla="*/ 4387387 w 12192000"/>
              <a:gd name="connsiteY75" fmla="*/ 157928 h 1157500"/>
              <a:gd name="connsiteX76" fmla="*/ 4427957 w 12192000"/>
              <a:gd name="connsiteY76" fmla="*/ 171094 h 1157500"/>
              <a:gd name="connsiteX77" fmla="*/ 4502291 w 12192000"/>
              <a:gd name="connsiteY77" fmla="*/ 181765 h 1157500"/>
              <a:gd name="connsiteX78" fmla="*/ 4600771 w 12192000"/>
              <a:gd name="connsiteY78" fmla="*/ 205711 h 1157500"/>
              <a:gd name="connsiteX79" fmla="*/ 4644102 w 12192000"/>
              <a:gd name="connsiteY79" fmla="*/ 203931 h 1157500"/>
              <a:gd name="connsiteX80" fmla="*/ 4652752 w 12192000"/>
              <a:gd name="connsiteY80" fmla="*/ 204470 h 1157500"/>
              <a:gd name="connsiteX81" fmla="*/ 4652896 w 12192000"/>
              <a:gd name="connsiteY81" fmla="*/ 204854 h 1157500"/>
              <a:gd name="connsiteX82" fmla="*/ 4685303 w 12192000"/>
              <a:gd name="connsiteY82" fmla="*/ 206507 h 1157500"/>
              <a:gd name="connsiteX83" fmla="*/ 4690886 w 12192000"/>
              <a:gd name="connsiteY83" fmla="*/ 209335 h 1157500"/>
              <a:gd name="connsiteX84" fmla="*/ 4725430 w 12192000"/>
              <a:gd name="connsiteY84" fmla="*/ 232300 h 1157500"/>
              <a:gd name="connsiteX85" fmla="*/ 4800051 w 12192000"/>
              <a:gd name="connsiteY85" fmla="*/ 224667 h 1157500"/>
              <a:gd name="connsiteX86" fmla="*/ 4875115 w 12192000"/>
              <a:gd name="connsiteY86" fmla="*/ 257918 h 1157500"/>
              <a:gd name="connsiteX87" fmla="*/ 4936450 w 12192000"/>
              <a:gd name="connsiteY87" fmla="*/ 274470 h 1157500"/>
              <a:gd name="connsiteX88" fmla="*/ 5030961 w 12192000"/>
              <a:gd name="connsiteY88" fmla="*/ 299480 h 1157500"/>
              <a:gd name="connsiteX89" fmla="*/ 5082734 w 12192000"/>
              <a:gd name="connsiteY89" fmla="*/ 302149 h 1157500"/>
              <a:gd name="connsiteX90" fmla="*/ 5138799 w 12192000"/>
              <a:gd name="connsiteY90" fmla="*/ 297368 h 1157500"/>
              <a:gd name="connsiteX91" fmla="*/ 5259695 w 12192000"/>
              <a:gd name="connsiteY91" fmla="*/ 324044 h 1157500"/>
              <a:gd name="connsiteX92" fmla="*/ 5359642 w 12192000"/>
              <a:gd name="connsiteY92" fmla="*/ 334143 h 1157500"/>
              <a:gd name="connsiteX93" fmla="*/ 5372918 w 12192000"/>
              <a:gd name="connsiteY93" fmla="*/ 330402 h 1157500"/>
              <a:gd name="connsiteX94" fmla="*/ 5396084 w 12192000"/>
              <a:gd name="connsiteY94" fmla="*/ 321836 h 1157500"/>
              <a:gd name="connsiteX95" fmla="*/ 5414292 w 12192000"/>
              <a:gd name="connsiteY95" fmla="*/ 314431 h 1157500"/>
              <a:gd name="connsiteX96" fmla="*/ 5487276 w 12192000"/>
              <a:gd name="connsiteY96" fmla="*/ 300918 h 1157500"/>
              <a:gd name="connsiteX97" fmla="*/ 5612716 w 12192000"/>
              <a:gd name="connsiteY97" fmla="*/ 301686 h 1157500"/>
              <a:gd name="connsiteX98" fmla="*/ 5864813 w 12192000"/>
              <a:gd name="connsiteY98" fmla="*/ 251420 h 1157500"/>
              <a:gd name="connsiteX99" fmla="*/ 6151392 w 12192000"/>
              <a:gd name="connsiteY99" fmla="*/ 219300 h 1157500"/>
              <a:gd name="connsiteX100" fmla="*/ 6209396 w 12192000"/>
              <a:gd name="connsiteY100" fmla="*/ 214037 h 1157500"/>
              <a:gd name="connsiteX101" fmla="*/ 6269898 w 12192000"/>
              <a:gd name="connsiteY101" fmla="*/ 219868 h 1157500"/>
              <a:gd name="connsiteX102" fmla="*/ 6352373 w 12192000"/>
              <a:gd name="connsiteY102" fmla="*/ 202729 h 1157500"/>
              <a:gd name="connsiteX103" fmla="*/ 6353759 w 12192000"/>
              <a:gd name="connsiteY103" fmla="*/ 202703 h 1157500"/>
              <a:gd name="connsiteX104" fmla="*/ 6363346 w 12192000"/>
              <a:gd name="connsiteY104" fmla="*/ 190268 h 1157500"/>
              <a:gd name="connsiteX105" fmla="*/ 6400681 w 12192000"/>
              <a:gd name="connsiteY105" fmla="*/ 197970 h 1157500"/>
              <a:gd name="connsiteX106" fmla="*/ 6402041 w 12192000"/>
              <a:gd name="connsiteY106" fmla="*/ 200641 h 1157500"/>
              <a:gd name="connsiteX107" fmla="*/ 6502019 w 12192000"/>
              <a:gd name="connsiteY107" fmla="*/ 192356 h 1157500"/>
              <a:gd name="connsiteX108" fmla="*/ 6518229 w 12192000"/>
              <a:gd name="connsiteY108" fmla="*/ 191407 h 1157500"/>
              <a:gd name="connsiteX109" fmla="*/ 6595639 w 12192000"/>
              <a:gd name="connsiteY109" fmla="*/ 168164 h 1157500"/>
              <a:gd name="connsiteX110" fmla="*/ 6692265 w 12192000"/>
              <a:gd name="connsiteY110" fmla="*/ 164829 h 1157500"/>
              <a:gd name="connsiteX111" fmla="*/ 6697219 w 12192000"/>
              <a:gd name="connsiteY111" fmla="*/ 165301 h 1157500"/>
              <a:gd name="connsiteX112" fmla="*/ 6713656 w 12192000"/>
              <a:gd name="connsiteY112" fmla="*/ 153600 h 1157500"/>
              <a:gd name="connsiteX113" fmla="*/ 6714383 w 12192000"/>
              <a:gd name="connsiteY113" fmla="*/ 150425 h 1157500"/>
              <a:gd name="connsiteX114" fmla="*/ 6774793 w 12192000"/>
              <a:gd name="connsiteY114" fmla="*/ 159713 h 1157500"/>
              <a:gd name="connsiteX115" fmla="*/ 6782112 w 12192000"/>
              <a:gd name="connsiteY115" fmla="*/ 155255 h 1157500"/>
              <a:gd name="connsiteX116" fmla="*/ 6878958 w 12192000"/>
              <a:gd name="connsiteY116" fmla="*/ 180824 h 1157500"/>
              <a:gd name="connsiteX117" fmla="*/ 6894439 w 12192000"/>
              <a:gd name="connsiteY117" fmla="*/ 177642 h 1157500"/>
              <a:gd name="connsiteX118" fmla="*/ 6963220 w 12192000"/>
              <a:gd name="connsiteY118" fmla="*/ 167304 h 1157500"/>
              <a:gd name="connsiteX119" fmla="*/ 6976706 w 12192000"/>
              <a:gd name="connsiteY119" fmla="*/ 170894 h 1157500"/>
              <a:gd name="connsiteX120" fmla="*/ 6987064 w 12192000"/>
              <a:gd name="connsiteY120" fmla="*/ 160402 h 1157500"/>
              <a:gd name="connsiteX121" fmla="*/ 7058714 w 12192000"/>
              <a:gd name="connsiteY121" fmla="*/ 175992 h 1157500"/>
              <a:gd name="connsiteX122" fmla="*/ 7060499 w 12192000"/>
              <a:gd name="connsiteY122" fmla="*/ 176063 h 1157500"/>
              <a:gd name="connsiteX123" fmla="*/ 7176563 w 12192000"/>
              <a:gd name="connsiteY123" fmla="*/ 173244 h 1157500"/>
              <a:gd name="connsiteX124" fmla="*/ 7205529 w 12192000"/>
              <a:gd name="connsiteY124" fmla="*/ 181011 h 1157500"/>
              <a:gd name="connsiteX125" fmla="*/ 7310118 w 12192000"/>
              <a:gd name="connsiteY125" fmla="*/ 162605 h 1157500"/>
              <a:gd name="connsiteX126" fmla="*/ 7673859 w 12192000"/>
              <a:gd name="connsiteY126" fmla="*/ 150336 h 1157500"/>
              <a:gd name="connsiteX127" fmla="*/ 7692748 w 12192000"/>
              <a:gd name="connsiteY127" fmla="*/ 161537 h 1157500"/>
              <a:gd name="connsiteX128" fmla="*/ 7756672 w 12192000"/>
              <a:gd name="connsiteY128" fmla="*/ 157372 h 1157500"/>
              <a:gd name="connsiteX129" fmla="*/ 7974189 w 12192000"/>
              <a:gd name="connsiteY129" fmla="*/ 154819 h 1157500"/>
              <a:gd name="connsiteX130" fmla="*/ 8101969 w 12192000"/>
              <a:gd name="connsiteY130" fmla="*/ 144495 h 1157500"/>
              <a:gd name="connsiteX131" fmla="*/ 8106826 w 12192000"/>
              <a:gd name="connsiteY131" fmla="*/ 139853 h 1157500"/>
              <a:gd name="connsiteX132" fmla="*/ 8162058 w 12192000"/>
              <a:gd name="connsiteY132" fmla="*/ 96704 h 1157500"/>
              <a:gd name="connsiteX133" fmla="*/ 8184568 w 12192000"/>
              <a:gd name="connsiteY133" fmla="*/ 93990 h 1157500"/>
              <a:gd name="connsiteX134" fmla="*/ 8228227 w 12192000"/>
              <a:gd name="connsiteY134" fmla="*/ 105972 h 1157500"/>
              <a:gd name="connsiteX135" fmla="*/ 8237963 w 12192000"/>
              <a:gd name="connsiteY135" fmla="*/ 106996 h 1157500"/>
              <a:gd name="connsiteX136" fmla="*/ 8248358 w 12192000"/>
              <a:gd name="connsiteY136" fmla="*/ 106062 h 1157500"/>
              <a:gd name="connsiteX137" fmla="*/ 8249309 w 12192000"/>
              <a:gd name="connsiteY137" fmla="*/ 106698 h 1157500"/>
              <a:gd name="connsiteX138" fmla="*/ 8249997 w 12192000"/>
              <a:gd name="connsiteY138" fmla="*/ 105915 h 1157500"/>
              <a:gd name="connsiteX139" fmla="*/ 8272162 w 12192000"/>
              <a:gd name="connsiteY139" fmla="*/ 103924 h 1157500"/>
              <a:gd name="connsiteX140" fmla="*/ 8292349 w 12192000"/>
              <a:gd name="connsiteY140" fmla="*/ 97480 h 1157500"/>
              <a:gd name="connsiteX141" fmla="*/ 8307239 w 12192000"/>
              <a:gd name="connsiteY141" fmla="*/ 94591 h 1157500"/>
              <a:gd name="connsiteX142" fmla="*/ 8339282 w 12192000"/>
              <a:gd name="connsiteY142" fmla="*/ 108942 h 1157500"/>
              <a:gd name="connsiteX143" fmla="*/ 8346156 w 12192000"/>
              <a:gd name="connsiteY143" fmla="*/ 111227 h 1157500"/>
              <a:gd name="connsiteX144" fmla="*/ 8346467 w 12192000"/>
              <a:gd name="connsiteY144" fmla="*/ 111024 h 1157500"/>
              <a:gd name="connsiteX145" fmla="*/ 8354069 w 12192000"/>
              <a:gd name="connsiteY145" fmla="*/ 112942 h 1157500"/>
              <a:gd name="connsiteX146" fmla="*/ 8358687 w 12192000"/>
              <a:gd name="connsiteY146" fmla="*/ 115393 h 1157500"/>
              <a:gd name="connsiteX147" fmla="*/ 8433385 w 12192000"/>
              <a:gd name="connsiteY147" fmla="*/ 99669 h 1157500"/>
              <a:gd name="connsiteX148" fmla="*/ 8533779 w 12192000"/>
              <a:gd name="connsiteY148" fmla="*/ 98374 h 1157500"/>
              <a:gd name="connsiteX149" fmla="*/ 8632833 w 12192000"/>
              <a:gd name="connsiteY149" fmla="*/ 100532 h 1157500"/>
              <a:gd name="connsiteX150" fmla="*/ 8668523 w 12192000"/>
              <a:gd name="connsiteY150" fmla="*/ 102979 h 1157500"/>
              <a:gd name="connsiteX151" fmla="*/ 8732893 w 12192000"/>
              <a:gd name="connsiteY151" fmla="*/ 99991 h 1157500"/>
              <a:gd name="connsiteX152" fmla="*/ 8764071 w 12192000"/>
              <a:gd name="connsiteY152" fmla="*/ 94587 h 1157500"/>
              <a:gd name="connsiteX153" fmla="*/ 8767004 w 12192000"/>
              <a:gd name="connsiteY153" fmla="*/ 91519 h 1157500"/>
              <a:gd name="connsiteX154" fmla="*/ 8772553 w 12192000"/>
              <a:gd name="connsiteY154" fmla="*/ 90314 h 1157500"/>
              <a:gd name="connsiteX155" fmla="*/ 8787201 w 12192000"/>
              <a:gd name="connsiteY155" fmla="*/ 92033 h 1157500"/>
              <a:gd name="connsiteX156" fmla="*/ 8792624 w 12192000"/>
              <a:gd name="connsiteY156" fmla="*/ 93503 h 1157500"/>
              <a:gd name="connsiteX157" fmla="*/ 8800741 w 12192000"/>
              <a:gd name="connsiteY157" fmla="*/ 93897 h 1157500"/>
              <a:gd name="connsiteX158" fmla="*/ 8800966 w 12192000"/>
              <a:gd name="connsiteY158" fmla="*/ 93645 h 1157500"/>
              <a:gd name="connsiteX159" fmla="*/ 8808513 w 12192000"/>
              <a:gd name="connsiteY159" fmla="*/ 94530 h 1157500"/>
              <a:gd name="connsiteX160" fmla="*/ 8845110 w 12192000"/>
              <a:gd name="connsiteY160" fmla="*/ 102179 h 1157500"/>
              <a:gd name="connsiteX161" fmla="*/ 8917529 w 12192000"/>
              <a:gd name="connsiteY161" fmla="*/ 76373 h 1157500"/>
              <a:gd name="connsiteX162" fmla="*/ 9026654 w 12192000"/>
              <a:gd name="connsiteY162" fmla="*/ 93420 h 1157500"/>
              <a:gd name="connsiteX163" fmla="*/ 9088505 w 12192000"/>
              <a:gd name="connsiteY163" fmla="*/ 113002 h 1157500"/>
              <a:gd name="connsiteX164" fmla="*/ 9203241 w 12192000"/>
              <a:gd name="connsiteY164" fmla="*/ 111713 h 1157500"/>
              <a:gd name="connsiteX165" fmla="*/ 9415584 w 12192000"/>
              <a:gd name="connsiteY165" fmla="*/ 157156 h 1157500"/>
              <a:gd name="connsiteX166" fmla="*/ 9505102 w 12192000"/>
              <a:gd name="connsiteY166" fmla="*/ 141042 h 1157500"/>
              <a:gd name="connsiteX167" fmla="*/ 9643040 w 12192000"/>
              <a:gd name="connsiteY167" fmla="*/ 158233 h 1157500"/>
              <a:gd name="connsiteX168" fmla="*/ 9762999 w 12192000"/>
              <a:gd name="connsiteY168" fmla="*/ 162623 h 1157500"/>
              <a:gd name="connsiteX169" fmla="*/ 9776183 w 12192000"/>
              <a:gd name="connsiteY169" fmla="*/ 162191 h 1157500"/>
              <a:gd name="connsiteX170" fmla="*/ 9780532 w 12192000"/>
              <a:gd name="connsiteY170" fmla="*/ 155823 h 1157500"/>
              <a:gd name="connsiteX171" fmla="*/ 9910588 w 12192000"/>
              <a:gd name="connsiteY171" fmla="*/ 154327 h 1157500"/>
              <a:gd name="connsiteX172" fmla="*/ 9924173 w 12192000"/>
              <a:gd name="connsiteY172" fmla="*/ 158591 h 1157500"/>
              <a:gd name="connsiteX173" fmla="*/ 10010969 w 12192000"/>
              <a:gd name="connsiteY173" fmla="*/ 155802 h 1157500"/>
              <a:gd name="connsiteX174" fmla="*/ 10070699 w 12192000"/>
              <a:gd name="connsiteY174" fmla="*/ 157854 h 1157500"/>
              <a:gd name="connsiteX175" fmla="*/ 10155104 w 12192000"/>
              <a:gd name="connsiteY175" fmla="*/ 151613 h 1157500"/>
              <a:gd name="connsiteX176" fmla="*/ 10250982 w 12192000"/>
              <a:gd name="connsiteY176" fmla="*/ 128642 h 1157500"/>
              <a:gd name="connsiteX177" fmla="*/ 10343301 w 12192000"/>
              <a:gd name="connsiteY177" fmla="*/ 90884 h 1157500"/>
              <a:gd name="connsiteX178" fmla="*/ 10366625 w 12192000"/>
              <a:gd name="connsiteY178" fmla="*/ 79428 h 1157500"/>
              <a:gd name="connsiteX179" fmla="*/ 10433505 w 12192000"/>
              <a:gd name="connsiteY179" fmla="*/ 65000 h 1157500"/>
              <a:gd name="connsiteX180" fmla="*/ 10547510 w 12192000"/>
              <a:gd name="connsiteY180" fmla="*/ 47246 h 1157500"/>
              <a:gd name="connsiteX181" fmla="*/ 10588150 w 12192000"/>
              <a:gd name="connsiteY181" fmla="*/ 32287 h 1157500"/>
              <a:gd name="connsiteX182" fmla="*/ 10589457 w 12192000"/>
              <a:gd name="connsiteY182" fmla="*/ 25296 h 1157500"/>
              <a:gd name="connsiteX183" fmla="*/ 10699976 w 12192000"/>
              <a:gd name="connsiteY183" fmla="*/ 43345 h 1157500"/>
              <a:gd name="connsiteX184" fmla="*/ 10812237 w 12192000"/>
              <a:gd name="connsiteY184" fmla="*/ 46327 h 1157500"/>
              <a:gd name="connsiteX185" fmla="*/ 10869837 w 12192000"/>
              <a:gd name="connsiteY185" fmla="*/ 65795 h 1157500"/>
              <a:gd name="connsiteX186" fmla="*/ 10881770 w 12192000"/>
              <a:gd name="connsiteY186" fmla="*/ 73672 h 1157500"/>
              <a:gd name="connsiteX187" fmla="*/ 10896899 w 12192000"/>
              <a:gd name="connsiteY187" fmla="*/ 70731 h 1157500"/>
              <a:gd name="connsiteX188" fmla="*/ 10901748 w 12192000"/>
              <a:gd name="connsiteY188" fmla="*/ 66352 h 1157500"/>
              <a:gd name="connsiteX189" fmla="*/ 10947419 w 12192000"/>
              <a:gd name="connsiteY189" fmla="*/ 83316 h 1157500"/>
              <a:gd name="connsiteX190" fmla="*/ 10953034 w 12192000"/>
              <a:gd name="connsiteY190" fmla="*/ 84438 h 1157500"/>
              <a:gd name="connsiteX191" fmla="*/ 10992070 w 12192000"/>
              <a:gd name="connsiteY191" fmla="*/ 88841 h 1157500"/>
              <a:gd name="connsiteX192" fmla="*/ 11112372 w 12192000"/>
              <a:gd name="connsiteY192" fmla="*/ 82247 h 1157500"/>
              <a:gd name="connsiteX193" fmla="*/ 11147719 w 12192000"/>
              <a:gd name="connsiteY193" fmla="*/ 80560 h 1157500"/>
              <a:gd name="connsiteX194" fmla="*/ 11172617 w 12192000"/>
              <a:gd name="connsiteY194" fmla="*/ 76265 h 1157500"/>
              <a:gd name="connsiteX195" fmla="*/ 11240397 w 12192000"/>
              <a:gd name="connsiteY195" fmla="*/ 81830 h 1157500"/>
              <a:gd name="connsiteX196" fmla="*/ 11270034 w 12192000"/>
              <a:gd name="connsiteY196" fmla="*/ 91947 h 1157500"/>
              <a:gd name="connsiteX0" fmla="*/ 11310949 w 12192000"/>
              <a:gd name="connsiteY0" fmla="*/ 97842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112372 w 12192000"/>
              <a:gd name="connsiteY191" fmla="*/ 82247 h 1157500"/>
              <a:gd name="connsiteX192" fmla="*/ 11147719 w 12192000"/>
              <a:gd name="connsiteY192" fmla="*/ 80560 h 1157500"/>
              <a:gd name="connsiteX193" fmla="*/ 11172617 w 12192000"/>
              <a:gd name="connsiteY193" fmla="*/ 76265 h 1157500"/>
              <a:gd name="connsiteX194" fmla="*/ 11240397 w 12192000"/>
              <a:gd name="connsiteY194" fmla="*/ 81830 h 1157500"/>
              <a:gd name="connsiteX195" fmla="*/ 11270034 w 12192000"/>
              <a:gd name="connsiteY195" fmla="*/ 91947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112372 w 12192000"/>
              <a:gd name="connsiteY191" fmla="*/ 82247 h 1157500"/>
              <a:gd name="connsiteX192" fmla="*/ 11147719 w 12192000"/>
              <a:gd name="connsiteY192" fmla="*/ 80560 h 1157500"/>
              <a:gd name="connsiteX193" fmla="*/ 11172617 w 12192000"/>
              <a:gd name="connsiteY193" fmla="*/ 76265 h 1157500"/>
              <a:gd name="connsiteX194" fmla="*/ 11240397 w 12192000"/>
              <a:gd name="connsiteY194" fmla="*/ 81830 h 1157500"/>
              <a:gd name="connsiteX195" fmla="*/ 11270034 w 12192000"/>
              <a:gd name="connsiteY195" fmla="*/ 91947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112372 w 12192000"/>
              <a:gd name="connsiteY191" fmla="*/ 82247 h 1157500"/>
              <a:gd name="connsiteX192" fmla="*/ 11147719 w 12192000"/>
              <a:gd name="connsiteY192" fmla="*/ 80560 h 1157500"/>
              <a:gd name="connsiteX193" fmla="*/ 11172617 w 12192000"/>
              <a:gd name="connsiteY193" fmla="*/ 76265 h 1157500"/>
              <a:gd name="connsiteX194" fmla="*/ 11240397 w 12192000"/>
              <a:gd name="connsiteY194" fmla="*/ 81830 h 1157500"/>
              <a:gd name="connsiteX195" fmla="*/ 11406511 w 12192000"/>
              <a:gd name="connsiteY19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112372 w 12192000"/>
              <a:gd name="connsiteY191" fmla="*/ 82247 h 1157500"/>
              <a:gd name="connsiteX192" fmla="*/ 11147719 w 12192000"/>
              <a:gd name="connsiteY192" fmla="*/ 80560 h 1157500"/>
              <a:gd name="connsiteX193" fmla="*/ 11172617 w 12192000"/>
              <a:gd name="connsiteY193" fmla="*/ 76265 h 1157500"/>
              <a:gd name="connsiteX194" fmla="*/ 11281340 w 12192000"/>
              <a:gd name="connsiteY194" fmla="*/ 184188 h 1157500"/>
              <a:gd name="connsiteX195" fmla="*/ 11406511 w 12192000"/>
              <a:gd name="connsiteY19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112372 w 12192000"/>
              <a:gd name="connsiteY191" fmla="*/ 82247 h 1157500"/>
              <a:gd name="connsiteX192" fmla="*/ 11147719 w 12192000"/>
              <a:gd name="connsiteY192" fmla="*/ 80560 h 1157500"/>
              <a:gd name="connsiteX193" fmla="*/ 11172617 w 12192000"/>
              <a:gd name="connsiteY193" fmla="*/ 164976 h 1157500"/>
              <a:gd name="connsiteX194" fmla="*/ 11281340 w 12192000"/>
              <a:gd name="connsiteY194" fmla="*/ 184188 h 1157500"/>
              <a:gd name="connsiteX195" fmla="*/ 11406511 w 12192000"/>
              <a:gd name="connsiteY19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112372 w 12192000"/>
              <a:gd name="connsiteY191" fmla="*/ 82247 h 1157500"/>
              <a:gd name="connsiteX192" fmla="*/ 11172617 w 12192000"/>
              <a:gd name="connsiteY192" fmla="*/ 164976 h 1157500"/>
              <a:gd name="connsiteX193" fmla="*/ 11281340 w 12192000"/>
              <a:gd name="connsiteY193" fmla="*/ 184188 h 1157500"/>
              <a:gd name="connsiteX194" fmla="*/ 11406511 w 12192000"/>
              <a:gd name="connsiteY194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12237 w 12192000"/>
              <a:gd name="connsiteY183" fmla="*/ 46327 h 1157500"/>
              <a:gd name="connsiteX184" fmla="*/ 10869837 w 12192000"/>
              <a:gd name="connsiteY184" fmla="*/ 65795 h 1157500"/>
              <a:gd name="connsiteX185" fmla="*/ 10881770 w 12192000"/>
              <a:gd name="connsiteY185" fmla="*/ 73672 h 1157500"/>
              <a:gd name="connsiteX186" fmla="*/ 10896899 w 12192000"/>
              <a:gd name="connsiteY186" fmla="*/ 70731 h 1157500"/>
              <a:gd name="connsiteX187" fmla="*/ 10901748 w 12192000"/>
              <a:gd name="connsiteY187" fmla="*/ 66352 h 1157500"/>
              <a:gd name="connsiteX188" fmla="*/ 10947419 w 12192000"/>
              <a:gd name="connsiteY188" fmla="*/ 83316 h 1157500"/>
              <a:gd name="connsiteX189" fmla="*/ 10953034 w 12192000"/>
              <a:gd name="connsiteY189" fmla="*/ 84438 h 1157500"/>
              <a:gd name="connsiteX190" fmla="*/ 10992070 w 12192000"/>
              <a:gd name="connsiteY190" fmla="*/ 88841 h 1157500"/>
              <a:gd name="connsiteX191" fmla="*/ 11085076 w 12192000"/>
              <a:gd name="connsiteY191" fmla="*/ 150485 h 1157500"/>
              <a:gd name="connsiteX192" fmla="*/ 11172617 w 12192000"/>
              <a:gd name="connsiteY192" fmla="*/ 164976 h 1157500"/>
              <a:gd name="connsiteX193" fmla="*/ 11281340 w 12192000"/>
              <a:gd name="connsiteY193" fmla="*/ 184188 h 1157500"/>
              <a:gd name="connsiteX194" fmla="*/ 11406511 w 12192000"/>
              <a:gd name="connsiteY194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589457 w 12192000"/>
              <a:gd name="connsiteY181" fmla="*/ 25296 h 1157500"/>
              <a:gd name="connsiteX182" fmla="*/ 10699976 w 12192000"/>
              <a:gd name="connsiteY182" fmla="*/ 43345 h 1157500"/>
              <a:gd name="connsiteX183" fmla="*/ 10869837 w 12192000"/>
              <a:gd name="connsiteY183" fmla="*/ 65795 h 1157500"/>
              <a:gd name="connsiteX184" fmla="*/ 10881770 w 12192000"/>
              <a:gd name="connsiteY184" fmla="*/ 73672 h 1157500"/>
              <a:gd name="connsiteX185" fmla="*/ 10896899 w 12192000"/>
              <a:gd name="connsiteY185" fmla="*/ 70731 h 1157500"/>
              <a:gd name="connsiteX186" fmla="*/ 10901748 w 12192000"/>
              <a:gd name="connsiteY186" fmla="*/ 66352 h 1157500"/>
              <a:gd name="connsiteX187" fmla="*/ 10947419 w 12192000"/>
              <a:gd name="connsiteY187" fmla="*/ 83316 h 1157500"/>
              <a:gd name="connsiteX188" fmla="*/ 10953034 w 12192000"/>
              <a:gd name="connsiteY188" fmla="*/ 84438 h 1157500"/>
              <a:gd name="connsiteX189" fmla="*/ 10992070 w 12192000"/>
              <a:gd name="connsiteY189" fmla="*/ 88841 h 1157500"/>
              <a:gd name="connsiteX190" fmla="*/ 11085076 w 12192000"/>
              <a:gd name="connsiteY190" fmla="*/ 150485 h 1157500"/>
              <a:gd name="connsiteX191" fmla="*/ 11172617 w 12192000"/>
              <a:gd name="connsiteY191" fmla="*/ 164976 h 1157500"/>
              <a:gd name="connsiteX192" fmla="*/ 11281340 w 12192000"/>
              <a:gd name="connsiteY192" fmla="*/ 184188 h 1157500"/>
              <a:gd name="connsiteX193" fmla="*/ 11406511 w 12192000"/>
              <a:gd name="connsiteY193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588150 w 12192000"/>
              <a:gd name="connsiteY180" fmla="*/ 32287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896899 w 12192000"/>
              <a:gd name="connsiteY184" fmla="*/ 70731 h 1157500"/>
              <a:gd name="connsiteX185" fmla="*/ 10901748 w 12192000"/>
              <a:gd name="connsiteY185" fmla="*/ 66352 h 1157500"/>
              <a:gd name="connsiteX186" fmla="*/ 10947419 w 12192000"/>
              <a:gd name="connsiteY186" fmla="*/ 83316 h 1157500"/>
              <a:gd name="connsiteX187" fmla="*/ 10953034 w 12192000"/>
              <a:gd name="connsiteY187" fmla="*/ 84438 h 1157500"/>
              <a:gd name="connsiteX188" fmla="*/ 10992070 w 12192000"/>
              <a:gd name="connsiteY188" fmla="*/ 88841 h 1157500"/>
              <a:gd name="connsiteX189" fmla="*/ 11085076 w 12192000"/>
              <a:gd name="connsiteY189" fmla="*/ 150485 h 1157500"/>
              <a:gd name="connsiteX190" fmla="*/ 11172617 w 12192000"/>
              <a:gd name="connsiteY190" fmla="*/ 164976 h 1157500"/>
              <a:gd name="connsiteX191" fmla="*/ 11281340 w 12192000"/>
              <a:gd name="connsiteY191" fmla="*/ 184188 h 1157500"/>
              <a:gd name="connsiteX192" fmla="*/ 11406511 w 12192000"/>
              <a:gd name="connsiteY192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896899 w 12192000"/>
              <a:gd name="connsiteY184" fmla="*/ 70731 h 1157500"/>
              <a:gd name="connsiteX185" fmla="*/ 10901748 w 12192000"/>
              <a:gd name="connsiteY185" fmla="*/ 66352 h 1157500"/>
              <a:gd name="connsiteX186" fmla="*/ 10947419 w 12192000"/>
              <a:gd name="connsiteY186" fmla="*/ 83316 h 1157500"/>
              <a:gd name="connsiteX187" fmla="*/ 10953034 w 12192000"/>
              <a:gd name="connsiteY187" fmla="*/ 84438 h 1157500"/>
              <a:gd name="connsiteX188" fmla="*/ 10992070 w 12192000"/>
              <a:gd name="connsiteY188" fmla="*/ 88841 h 1157500"/>
              <a:gd name="connsiteX189" fmla="*/ 11085076 w 12192000"/>
              <a:gd name="connsiteY189" fmla="*/ 150485 h 1157500"/>
              <a:gd name="connsiteX190" fmla="*/ 11172617 w 12192000"/>
              <a:gd name="connsiteY190" fmla="*/ 164976 h 1157500"/>
              <a:gd name="connsiteX191" fmla="*/ 11281340 w 12192000"/>
              <a:gd name="connsiteY191" fmla="*/ 184188 h 1157500"/>
              <a:gd name="connsiteX192" fmla="*/ 11406511 w 12192000"/>
              <a:gd name="connsiteY192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896899 w 12192000"/>
              <a:gd name="connsiteY184" fmla="*/ 70731 h 1157500"/>
              <a:gd name="connsiteX185" fmla="*/ 10947419 w 12192000"/>
              <a:gd name="connsiteY185" fmla="*/ 83316 h 1157500"/>
              <a:gd name="connsiteX186" fmla="*/ 10953034 w 12192000"/>
              <a:gd name="connsiteY186" fmla="*/ 84438 h 1157500"/>
              <a:gd name="connsiteX187" fmla="*/ 10992070 w 12192000"/>
              <a:gd name="connsiteY187" fmla="*/ 88841 h 1157500"/>
              <a:gd name="connsiteX188" fmla="*/ 11085076 w 12192000"/>
              <a:gd name="connsiteY188" fmla="*/ 150485 h 1157500"/>
              <a:gd name="connsiteX189" fmla="*/ 11172617 w 12192000"/>
              <a:gd name="connsiteY189" fmla="*/ 164976 h 1157500"/>
              <a:gd name="connsiteX190" fmla="*/ 11281340 w 12192000"/>
              <a:gd name="connsiteY190" fmla="*/ 184188 h 1157500"/>
              <a:gd name="connsiteX191" fmla="*/ 11406511 w 12192000"/>
              <a:gd name="connsiteY191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896899 w 12192000"/>
              <a:gd name="connsiteY184" fmla="*/ 70731 h 1157500"/>
              <a:gd name="connsiteX185" fmla="*/ 10947419 w 12192000"/>
              <a:gd name="connsiteY185" fmla="*/ 83316 h 1157500"/>
              <a:gd name="connsiteX186" fmla="*/ 10953034 w 12192000"/>
              <a:gd name="connsiteY186" fmla="*/ 84438 h 1157500"/>
              <a:gd name="connsiteX187" fmla="*/ 11085076 w 12192000"/>
              <a:gd name="connsiteY187" fmla="*/ 150485 h 1157500"/>
              <a:gd name="connsiteX188" fmla="*/ 11172617 w 12192000"/>
              <a:gd name="connsiteY188" fmla="*/ 164976 h 1157500"/>
              <a:gd name="connsiteX189" fmla="*/ 11281340 w 12192000"/>
              <a:gd name="connsiteY189" fmla="*/ 184188 h 1157500"/>
              <a:gd name="connsiteX190" fmla="*/ 11406511 w 12192000"/>
              <a:gd name="connsiteY190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896899 w 12192000"/>
              <a:gd name="connsiteY184" fmla="*/ 70731 h 1157500"/>
              <a:gd name="connsiteX185" fmla="*/ 10947419 w 12192000"/>
              <a:gd name="connsiteY185" fmla="*/ 83316 h 1157500"/>
              <a:gd name="connsiteX186" fmla="*/ 11085076 w 12192000"/>
              <a:gd name="connsiteY186" fmla="*/ 150485 h 1157500"/>
              <a:gd name="connsiteX187" fmla="*/ 11172617 w 12192000"/>
              <a:gd name="connsiteY187" fmla="*/ 164976 h 1157500"/>
              <a:gd name="connsiteX188" fmla="*/ 11281340 w 12192000"/>
              <a:gd name="connsiteY188" fmla="*/ 184188 h 1157500"/>
              <a:gd name="connsiteX189" fmla="*/ 11406511 w 12192000"/>
              <a:gd name="connsiteY189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896899 w 12192000"/>
              <a:gd name="connsiteY184" fmla="*/ 70731 h 1157500"/>
              <a:gd name="connsiteX185" fmla="*/ 10967891 w 12192000"/>
              <a:gd name="connsiteY185" fmla="*/ 131083 h 1157500"/>
              <a:gd name="connsiteX186" fmla="*/ 11085076 w 12192000"/>
              <a:gd name="connsiteY186" fmla="*/ 150485 h 1157500"/>
              <a:gd name="connsiteX187" fmla="*/ 11172617 w 12192000"/>
              <a:gd name="connsiteY187" fmla="*/ 164976 h 1157500"/>
              <a:gd name="connsiteX188" fmla="*/ 11281340 w 12192000"/>
              <a:gd name="connsiteY188" fmla="*/ 184188 h 1157500"/>
              <a:gd name="connsiteX189" fmla="*/ 11406511 w 12192000"/>
              <a:gd name="connsiteY189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699976 w 12192000"/>
              <a:gd name="connsiteY181" fmla="*/ 43345 h 1157500"/>
              <a:gd name="connsiteX182" fmla="*/ 10869837 w 12192000"/>
              <a:gd name="connsiteY182" fmla="*/ 65795 h 1157500"/>
              <a:gd name="connsiteX183" fmla="*/ 10881770 w 12192000"/>
              <a:gd name="connsiteY183" fmla="*/ 73672 h 1157500"/>
              <a:gd name="connsiteX184" fmla="*/ 10967891 w 12192000"/>
              <a:gd name="connsiteY184" fmla="*/ 131083 h 1157500"/>
              <a:gd name="connsiteX185" fmla="*/ 11085076 w 12192000"/>
              <a:gd name="connsiteY185" fmla="*/ 150485 h 1157500"/>
              <a:gd name="connsiteX186" fmla="*/ 11172617 w 12192000"/>
              <a:gd name="connsiteY186" fmla="*/ 164976 h 1157500"/>
              <a:gd name="connsiteX187" fmla="*/ 11281340 w 12192000"/>
              <a:gd name="connsiteY187" fmla="*/ 184188 h 1157500"/>
              <a:gd name="connsiteX188" fmla="*/ 11406511 w 12192000"/>
              <a:gd name="connsiteY188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869837 w 12192000"/>
              <a:gd name="connsiteY181" fmla="*/ 65795 h 1157500"/>
              <a:gd name="connsiteX182" fmla="*/ 10881770 w 12192000"/>
              <a:gd name="connsiteY182" fmla="*/ 73672 h 1157500"/>
              <a:gd name="connsiteX183" fmla="*/ 10967891 w 12192000"/>
              <a:gd name="connsiteY183" fmla="*/ 131083 h 1157500"/>
              <a:gd name="connsiteX184" fmla="*/ 11085076 w 12192000"/>
              <a:gd name="connsiteY184" fmla="*/ 150485 h 1157500"/>
              <a:gd name="connsiteX185" fmla="*/ 11172617 w 12192000"/>
              <a:gd name="connsiteY185" fmla="*/ 164976 h 1157500"/>
              <a:gd name="connsiteX186" fmla="*/ 11281340 w 12192000"/>
              <a:gd name="connsiteY186" fmla="*/ 184188 h 1157500"/>
              <a:gd name="connsiteX187" fmla="*/ 11406511 w 12192000"/>
              <a:gd name="connsiteY18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869837 w 12192000"/>
              <a:gd name="connsiteY181" fmla="*/ 65795 h 1157500"/>
              <a:gd name="connsiteX182" fmla="*/ 10888594 w 12192000"/>
              <a:gd name="connsiteY182" fmla="*/ 121439 h 1157500"/>
              <a:gd name="connsiteX183" fmla="*/ 10967891 w 12192000"/>
              <a:gd name="connsiteY183" fmla="*/ 131083 h 1157500"/>
              <a:gd name="connsiteX184" fmla="*/ 11085076 w 12192000"/>
              <a:gd name="connsiteY184" fmla="*/ 150485 h 1157500"/>
              <a:gd name="connsiteX185" fmla="*/ 11172617 w 12192000"/>
              <a:gd name="connsiteY185" fmla="*/ 164976 h 1157500"/>
              <a:gd name="connsiteX186" fmla="*/ 11281340 w 12192000"/>
              <a:gd name="connsiteY186" fmla="*/ 184188 h 1157500"/>
              <a:gd name="connsiteX187" fmla="*/ 11406511 w 12192000"/>
              <a:gd name="connsiteY18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45934 h 1157500"/>
              <a:gd name="connsiteX181" fmla="*/ 10801598 w 12192000"/>
              <a:gd name="connsiteY181" fmla="*/ 113562 h 1157500"/>
              <a:gd name="connsiteX182" fmla="*/ 10888594 w 12192000"/>
              <a:gd name="connsiteY182" fmla="*/ 121439 h 1157500"/>
              <a:gd name="connsiteX183" fmla="*/ 10967891 w 12192000"/>
              <a:gd name="connsiteY183" fmla="*/ 131083 h 1157500"/>
              <a:gd name="connsiteX184" fmla="*/ 11085076 w 12192000"/>
              <a:gd name="connsiteY184" fmla="*/ 150485 h 1157500"/>
              <a:gd name="connsiteX185" fmla="*/ 11172617 w 12192000"/>
              <a:gd name="connsiteY185" fmla="*/ 164976 h 1157500"/>
              <a:gd name="connsiteX186" fmla="*/ 11281340 w 12192000"/>
              <a:gd name="connsiteY186" fmla="*/ 184188 h 1157500"/>
              <a:gd name="connsiteX187" fmla="*/ 11406511 w 12192000"/>
              <a:gd name="connsiteY18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47510 w 12192000"/>
              <a:gd name="connsiteY179" fmla="*/ 47246 h 1157500"/>
              <a:gd name="connsiteX180" fmla="*/ 10608621 w 12192000"/>
              <a:gd name="connsiteY180" fmla="*/ 59582 h 1157500"/>
              <a:gd name="connsiteX181" fmla="*/ 10801598 w 12192000"/>
              <a:gd name="connsiteY181" fmla="*/ 113562 h 1157500"/>
              <a:gd name="connsiteX182" fmla="*/ 10888594 w 12192000"/>
              <a:gd name="connsiteY182" fmla="*/ 121439 h 1157500"/>
              <a:gd name="connsiteX183" fmla="*/ 10967891 w 12192000"/>
              <a:gd name="connsiteY183" fmla="*/ 131083 h 1157500"/>
              <a:gd name="connsiteX184" fmla="*/ 11085076 w 12192000"/>
              <a:gd name="connsiteY184" fmla="*/ 150485 h 1157500"/>
              <a:gd name="connsiteX185" fmla="*/ 11172617 w 12192000"/>
              <a:gd name="connsiteY185" fmla="*/ 164976 h 1157500"/>
              <a:gd name="connsiteX186" fmla="*/ 11281340 w 12192000"/>
              <a:gd name="connsiteY186" fmla="*/ 184188 h 1157500"/>
              <a:gd name="connsiteX187" fmla="*/ 11406511 w 12192000"/>
              <a:gd name="connsiteY18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33862 w 12192000"/>
              <a:gd name="connsiteY179" fmla="*/ 95014 h 1157500"/>
              <a:gd name="connsiteX180" fmla="*/ 10608621 w 12192000"/>
              <a:gd name="connsiteY180" fmla="*/ 59582 h 1157500"/>
              <a:gd name="connsiteX181" fmla="*/ 10801598 w 12192000"/>
              <a:gd name="connsiteY181" fmla="*/ 113562 h 1157500"/>
              <a:gd name="connsiteX182" fmla="*/ 10888594 w 12192000"/>
              <a:gd name="connsiteY182" fmla="*/ 121439 h 1157500"/>
              <a:gd name="connsiteX183" fmla="*/ 10967891 w 12192000"/>
              <a:gd name="connsiteY183" fmla="*/ 131083 h 1157500"/>
              <a:gd name="connsiteX184" fmla="*/ 11085076 w 12192000"/>
              <a:gd name="connsiteY184" fmla="*/ 150485 h 1157500"/>
              <a:gd name="connsiteX185" fmla="*/ 11172617 w 12192000"/>
              <a:gd name="connsiteY185" fmla="*/ 164976 h 1157500"/>
              <a:gd name="connsiteX186" fmla="*/ 11281340 w 12192000"/>
              <a:gd name="connsiteY186" fmla="*/ 184188 h 1157500"/>
              <a:gd name="connsiteX187" fmla="*/ 11406511 w 12192000"/>
              <a:gd name="connsiteY18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433505 w 12192000"/>
              <a:gd name="connsiteY178" fmla="*/ 65000 h 1157500"/>
              <a:gd name="connsiteX179" fmla="*/ 10533862 w 12192000"/>
              <a:gd name="connsiteY179" fmla="*/ 95014 h 1157500"/>
              <a:gd name="connsiteX180" fmla="*/ 10629093 w 12192000"/>
              <a:gd name="connsiteY180" fmla="*/ 120997 h 1157500"/>
              <a:gd name="connsiteX181" fmla="*/ 10801598 w 12192000"/>
              <a:gd name="connsiteY181" fmla="*/ 113562 h 1157500"/>
              <a:gd name="connsiteX182" fmla="*/ 10888594 w 12192000"/>
              <a:gd name="connsiteY182" fmla="*/ 121439 h 1157500"/>
              <a:gd name="connsiteX183" fmla="*/ 10967891 w 12192000"/>
              <a:gd name="connsiteY183" fmla="*/ 131083 h 1157500"/>
              <a:gd name="connsiteX184" fmla="*/ 11085076 w 12192000"/>
              <a:gd name="connsiteY184" fmla="*/ 150485 h 1157500"/>
              <a:gd name="connsiteX185" fmla="*/ 11172617 w 12192000"/>
              <a:gd name="connsiteY185" fmla="*/ 164976 h 1157500"/>
              <a:gd name="connsiteX186" fmla="*/ 11281340 w 12192000"/>
              <a:gd name="connsiteY186" fmla="*/ 184188 h 1157500"/>
              <a:gd name="connsiteX187" fmla="*/ 11406511 w 12192000"/>
              <a:gd name="connsiteY18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366625 w 12192000"/>
              <a:gd name="connsiteY177" fmla="*/ 79428 h 1157500"/>
              <a:gd name="connsiteX178" fmla="*/ 10533862 w 12192000"/>
              <a:gd name="connsiteY178" fmla="*/ 95014 h 1157500"/>
              <a:gd name="connsiteX179" fmla="*/ 10629093 w 12192000"/>
              <a:gd name="connsiteY179" fmla="*/ 120997 h 1157500"/>
              <a:gd name="connsiteX180" fmla="*/ 10801598 w 12192000"/>
              <a:gd name="connsiteY180" fmla="*/ 113562 h 1157500"/>
              <a:gd name="connsiteX181" fmla="*/ 10888594 w 12192000"/>
              <a:gd name="connsiteY181" fmla="*/ 121439 h 1157500"/>
              <a:gd name="connsiteX182" fmla="*/ 10967891 w 12192000"/>
              <a:gd name="connsiteY182" fmla="*/ 131083 h 1157500"/>
              <a:gd name="connsiteX183" fmla="*/ 11085076 w 12192000"/>
              <a:gd name="connsiteY183" fmla="*/ 150485 h 1157500"/>
              <a:gd name="connsiteX184" fmla="*/ 11172617 w 12192000"/>
              <a:gd name="connsiteY184" fmla="*/ 164976 h 1157500"/>
              <a:gd name="connsiteX185" fmla="*/ 11281340 w 12192000"/>
              <a:gd name="connsiteY185" fmla="*/ 184188 h 1157500"/>
              <a:gd name="connsiteX186" fmla="*/ 11406511 w 12192000"/>
              <a:gd name="connsiteY186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43301 w 12192000"/>
              <a:gd name="connsiteY176" fmla="*/ 90884 h 1157500"/>
              <a:gd name="connsiteX177" fmla="*/ 10448511 w 12192000"/>
              <a:gd name="connsiteY177" fmla="*/ 127195 h 1157500"/>
              <a:gd name="connsiteX178" fmla="*/ 10533862 w 12192000"/>
              <a:gd name="connsiteY178" fmla="*/ 95014 h 1157500"/>
              <a:gd name="connsiteX179" fmla="*/ 10629093 w 12192000"/>
              <a:gd name="connsiteY179" fmla="*/ 120997 h 1157500"/>
              <a:gd name="connsiteX180" fmla="*/ 10801598 w 12192000"/>
              <a:gd name="connsiteY180" fmla="*/ 113562 h 1157500"/>
              <a:gd name="connsiteX181" fmla="*/ 10888594 w 12192000"/>
              <a:gd name="connsiteY181" fmla="*/ 121439 h 1157500"/>
              <a:gd name="connsiteX182" fmla="*/ 10967891 w 12192000"/>
              <a:gd name="connsiteY182" fmla="*/ 131083 h 1157500"/>
              <a:gd name="connsiteX183" fmla="*/ 11085076 w 12192000"/>
              <a:gd name="connsiteY183" fmla="*/ 150485 h 1157500"/>
              <a:gd name="connsiteX184" fmla="*/ 11172617 w 12192000"/>
              <a:gd name="connsiteY184" fmla="*/ 164976 h 1157500"/>
              <a:gd name="connsiteX185" fmla="*/ 11281340 w 12192000"/>
              <a:gd name="connsiteY185" fmla="*/ 184188 h 1157500"/>
              <a:gd name="connsiteX186" fmla="*/ 11406511 w 12192000"/>
              <a:gd name="connsiteY186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22829 w 12192000"/>
              <a:gd name="connsiteY176" fmla="*/ 145475 h 1157500"/>
              <a:gd name="connsiteX177" fmla="*/ 10448511 w 12192000"/>
              <a:gd name="connsiteY177" fmla="*/ 127195 h 1157500"/>
              <a:gd name="connsiteX178" fmla="*/ 10533862 w 12192000"/>
              <a:gd name="connsiteY178" fmla="*/ 95014 h 1157500"/>
              <a:gd name="connsiteX179" fmla="*/ 10629093 w 12192000"/>
              <a:gd name="connsiteY179" fmla="*/ 120997 h 1157500"/>
              <a:gd name="connsiteX180" fmla="*/ 10801598 w 12192000"/>
              <a:gd name="connsiteY180" fmla="*/ 113562 h 1157500"/>
              <a:gd name="connsiteX181" fmla="*/ 10888594 w 12192000"/>
              <a:gd name="connsiteY181" fmla="*/ 121439 h 1157500"/>
              <a:gd name="connsiteX182" fmla="*/ 10967891 w 12192000"/>
              <a:gd name="connsiteY182" fmla="*/ 131083 h 1157500"/>
              <a:gd name="connsiteX183" fmla="*/ 11085076 w 12192000"/>
              <a:gd name="connsiteY183" fmla="*/ 150485 h 1157500"/>
              <a:gd name="connsiteX184" fmla="*/ 11172617 w 12192000"/>
              <a:gd name="connsiteY184" fmla="*/ 164976 h 1157500"/>
              <a:gd name="connsiteX185" fmla="*/ 11281340 w 12192000"/>
              <a:gd name="connsiteY185" fmla="*/ 184188 h 1157500"/>
              <a:gd name="connsiteX186" fmla="*/ 11406511 w 12192000"/>
              <a:gd name="connsiteY186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8917529 w 12192000"/>
              <a:gd name="connsiteY160" fmla="*/ 76373 h 1157500"/>
              <a:gd name="connsiteX161" fmla="*/ 9026654 w 12192000"/>
              <a:gd name="connsiteY161" fmla="*/ 93420 h 1157500"/>
              <a:gd name="connsiteX162" fmla="*/ 9088505 w 12192000"/>
              <a:gd name="connsiteY162" fmla="*/ 113002 h 1157500"/>
              <a:gd name="connsiteX163" fmla="*/ 9203241 w 12192000"/>
              <a:gd name="connsiteY163" fmla="*/ 111713 h 1157500"/>
              <a:gd name="connsiteX164" fmla="*/ 9415584 w 12192000"/>
              <a:gd name="connsiteY164" fmla="*/ 157156 h 1157500"/>
              <a:gd name="connsiteX165" fmla="*/ 9505102 w 12192000"/>
              <a:gd name="connsiteY165" fmla="*/ 141042 h 1157500"/>
              <a:gd name="connsiteX166" fmla="*/ 9643040 w 12192000"/>
              <a:gd name="connsiteY166" fmla="*/ 158233 h 1157500"/>
              <a:gd name="connsiteX167" fmla="*/ 9762999 w 12192000"/>
              <a:gd name="connsiteY167" fmla="*/ 162623 h 1157500"/>
              <a:gd name="connsiteX168" fmla="*/ 9776183 w 12192000"/>
              <a:gd name="connsiteY168" fmla="*/ 162191 h 1157500"/>
              <a:gd name="connsiteX169" fmla="*/ 9780532 w 12192000"/>
              <a:gd name="connsiteY169" fmla="*/ 155823 h 1157500"/>
              <a:gd name="connsiteX170" fmla="*/ 9910588 w 12192000"/>
              <a:gd name="connsiteY170" fmla="*/ 154327 h 1157500"/>
              <a:gd name="connsiteX171" fmla="*/ 9924173 w 12192000"/>
              <a:gd name="connsiteY171" fmla="*/ 158591 h 1157500"/>
              <a:gd name="connsiteX172" fmla="*/ 10010969 w 12192000"/>
              <a:gd name="connsiteY172" fmla="*/ 155802 h 1157500"/>
              <a:gd name="connsiteX173" fmla="*/ 10070699 w 12192000"/>
              <a:gd name="connsiteY173" fmla="*/ 157854 h 1157500"/>
              <a:gd name="connsiteX174" fmla="*/ 10155104 w 12192000"/>
              <a:gd name="connsiteY174" fmla="*/ 151613 h 1157500"/>
              <a:gd name="connsiteX175" fmla="*/ 10250982 w 12192000"/>
              <a:gd name="connsiteY175" fmla="*/ 128642 h 1157500"/>
              <a:gd name="connsiteX176" fmla="*/ 10322829 w 12192000"/>
              <a:gd name="connsiteY176" fmla="*/ 145475 h 1157500"/>
              <a:gd name="connsiteX177" fmla="*/ 10448511 w 12192000"/>
              <a:gd name="connsiteY177" fmla="*/ 127195 h 1157500"/>
              <a:gd name="connsiteX178" fmla="*/ 10561157 w 12192000"/>
              <a:gd name="connsiteY178" fmla="*/ 108661 h 1157500"/>
              <a:gd name="connsiteX179" fmla="*/ 10629093 w 12192000"/>
              <a:gd name="connsiteY179" fmla="*/ 120997 h 1157500"/>
              <a:gd name="connsiteX180" fmla="*/ 10801598 w 12192000"/>
              <a:gd name="connsiteY180" fmla="*/ 113562 h 1157500"/>
              <a:gd name="connsiteX181" fmla="*/ 10888594 w 12192000"/>
              <a:gd name="connsiteY181" fmla="*/ 121439 h 1157500"/>
              <a:gd name="connsiteX182" fmla="*/ 10967891 w 12192000"/>
              <a:gd name="connsiteY182" fmla="*/ 131083 h 1157500"/>
              <a:gd name="connsiteX183" fmla="*/ 11085076 w 12192000"/>
              <a:gd name="connsiteY183" fmla="*/ 150485 h 1157500"/>
              <a:gd name="connsiteX184" fmla="*/ 11172617 w 12192000"/>
              <a:gd name="connsiteY184" fmla="*/ 164976 h 1157500"/>
              <a:gd name="connsiteX185" fmla="*/ 11281340 w 12192000"/>
              <a:gd name="connsiteY185" fmla="*/ 184188 h 1157500"/>
              <a:gd name="connsiteX186" fmla="*/ 11406511 w 12192000"/>
              <a:gd name="connsiteY186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49997 w 12192000"/>
              <a:gd name="connsiteY137" fmla="*/ 105915 h 1157500"/>
              <a:gd name="connsiteX138" fmla="*/ 8272162 w 12192000"/>
              <a:gd name="connsiteY138" fmla="*/ 103924 h 1157500"/>
              <a:gd name="connsiteX139" fmla="*/ 8292349 w 12192000"/>
              <a:gd name="connsiteY139" fmla="*/ 97480 h 1157500"/>
              <a:gd name="connsiteX140" fmla="*/ 8307239 w 12192000"/>
              <a:gd name="connsiteY140" fmla="*/ 94591 h 1157500"/>
              <a:gd name="connsiteX141" fmla="*/ 8339282 w 12192000"/>
              <a:gd name="connsiteY141" fmla="*/ 108942 h 1157500"/>
              <a:gd name="connsiteX142" fmla="*/ 8346156 w 12192000"/>
              <a:gd name="connsiteY142" fmla="*/ 111227 h 1157500"/>
              <a:gd name="connsiteX143" fmla="*/ 8346467 w 12192000"/>
              <a:gd name="connsiteY143" fmla="*/ 111024 h 1157500"/>
              <a:gd name="connsiteX144" fmla="*/ 8354069 w 12192000"/>
              <a:gd name="connsiteY144" fmla="*/ 112942 h 1157500"/>
              <a:gd name="connsiteX145" fmla="*/ 8358687 w 12192000"/>
              <a:gd name="connsiteY145" fmla="*/ 115393 h 1157500"/>
              <a:gd name="connsiteX146" fmla="*/ 8433385 w 12192000"/>
              <a:gd name="connsiteY146" fmla="*/ 99669 h 1157500"/>
              <a:gd name="connsiteX147" fmla="*/ 8533779 w 12192000"/>
              <a:gd name="connsiteY147" fmla="*/ 98374 h 1157500"/>
              <a:gd name="connsiteX148" fmla="*/ 8632833 w 12192000"/>
              <a:gd name="connsiteY148" fmla="*/ 100532 h 1157500"/>
              <a:gd name="connsiteX149" fmla="*/ 8668523 w 12192000"/>
              <a:gd name="connsiteY149" fmla="*/ 102979 h 1157500"/>
              <a:gd name="connsiteX150" fmla="*/ 8732893 w 12192000"/>
              <a:gd name="connsiteY150" fmla="*/ 99991 h 1157500"/>
              <a:gd name="connsiteX151" fmla="*/ 8764071 w 12192000"/>
              <a:gd name="connsiteY151" fmla="*/ 94587 h 1157500"/>
              <a:gd name="connsiteX152" fmla="*/ 8767004 w 12192000"/>
              <a:gd name="connsiteY152" fmla="*/ 91519 h 1157500"/>
              <a:gd name="connsiteX153" fmla="*/ 8772553 w 12192000"/>
              <a:gd name="connsiteY153" fmla="*/ 90314 h 1157500"/>
              <a:gd name="connsiteX154" fmla="*/ 8787201 w 12192000"/>
              <a:gd name="connsiteY154" fmla="*/ 92033 h 1157500"/>
              <a:gd name="connsiteX155" fmla="*/ 8792624 w 12192000"/>
              <a:gd name="connsiteY155" fmla="*/ 93503 h 1157500"/>
              <a:gd name="connsiteX156" fmla="*/ 8800741 w 12192000"/>
              <a:gd name="connsiteY156" fmla="*/ 93897 h 1157500"/>
              <a:gd name="connsiteX157" fmla="*/ 8800966 w 12192000"/>
              <a:gd name="connsiteY157" fmla="*/ 93645 h 1157500"/>
              <a:gd name="connsiteX158" fmla="*/ 8808513 w 12192000"/>
              <a:gd name="connsiteY158" fmla="*/ 94530 h 1157500"/>
              <a:gd name="connsiteX159" fmla="*/ 8845110 w 12192000"/>
              <a:gd name="connsiteY159" fmla="*/ 102179 h 1157500"/>
              <a:gd name="connsiteX160" fmla="*/ 9026654 w 12192000"/>
              <a:gd name="connsiteY160" fmla="*/ 93420 h 1157500"/>
              <a:gd name="connsiteX161" fmla="*/ 9088505 w 12192000"/>
              <a:gd name="connsiteY161" fmla="*/ 113002 h 1157500"/>
              <a:gd name="connsiteX162" fmla="*/ 9203241 w 12192000"/>
              <a:gd name="connsiteY162" fmla="*/ 111713 h 1157500"/>
              <a:gd name="connsiteX163" fmla="*/ 9415584 w 12192000"/>
              <a:gd name="connsiteY163" fmla="*/ 157156 h 1157500"/>
              <a:gd name="connsiteX164" fmla="*/ 9505102 w 12192000"/>
              <a:gd name="connsiteY164" fmla="*/ 141042 h 1157500"/>
              <a:gd name="connsiteX165" fmla="*/ 9643040 w 12192000"/>
              <a:gd name="connsiteY165" fmla="*/ 158233 h 1157500"/>
              <a:gd name="connsiteX166" fmla="*/ 9762999 w 12192000"/>
              <a:gd name="connsiteY166" fmla="*/ 162623 h 1157500"/>
              <a:gd name="connsiteX167" fmla="*/ 9776183 w 12192000"/>
              <a:gd name="connsiteY167" fmla="*/ 162191 h 1157500"/>
              <a:gd name="connsiteX168" fmla="*/ 9780532 w 12192000"/>
              <a:gd name="connsiteY168" fmla="*/ 155823 h 1157500"/>
              <a:gd name="connsiteX169" fmla="*/ 9910588 w 12192000"/>
              <a:gd name="connsiteY169" fmla="*/ 154327 h 1157500"/>
              <a:gd name="connsiteX170" fmla="*/ 9924173 w 12192000"/>
              <a:gd name="connsiteY170" fmla="*/ 158591 h 1157500"/>
              <a:gd name="connsiteX171" fmla="*/ 10010969 w 12192000"/>
              <a:gd name="connsiteY171" fmla="*/ 155802 h 1157500"/>
              <a:gd name="connsiteX172" fmla="*/ 10070699 w 12192000"/>
              <a:gd name="connsiteY172" fmla="*/ 157854 h 1157500"/>
              <a:gd name="connsiteX173" fmla="*/ 10155104 w 12192000"/>
              <a:gd name="connsiteY173" fmla="*/ 151613 h 1157500"/>
              <a:gd name="connsiteX174" fmla="*/ 10250982 w 12192000"/>
              <a:gd name="connsiteY174" fmla="*/ 128642 h 1157500"/>
              <a:gd name="connsiteX175" fmla="*/ 10322829 w 12192000"/>
              <a:gd name="connsiteY175" fmla="*/ 145475 h 1157500"/>
              <a:gd name="connsiteX176" fmla="*/ 10448511 w 12192000"/>
              <a:gd name="connsiteY176" fmla="*/ 127195 h 1157500"/>
              <a:gd name="connsiteX177" fmla="*/ 10561157 w 12192000"/>
              <a:gd name="connsiteY177" fmla="*/ 108661 h 1157500"/>
              <a:gd name="connsiteX178" fmla="*/ 10629093 w 12192000"/>
              <a:gd name="connsiteY178" fmla="*/ 120997 h 1157500"/>
              <a:gd name="connsiteX179" fmla="*/ 10801598 w 12192000"/>
              <a:gd name="connsiteY179" fmla="*/ 113562 h 1157500"/>
              <a:gd name="connsiteX180" fmla="*/ 10888594 w 12192000"/>
              <a:gd name="connsiteY180" fmla="*/ 121439 h 1157500"/>
              <a:gd name="connsiteX181" fmla="*/ 10967891 w 12192000"/>
              <a:gd name="connsiteY181" fmla="*/ 131083 h 1157500"/>
              <a:gd name="connsiteX182" fmla="*/ 11085076 w 12192000"/>
              <a:gd name="connsiteY182" fmla="*/ 150485 h 1157500"/>
              <a:gd name="connsiteX183" fmla="*/ 11172617 w 12192000"/>
              <a:gd name="connsiteY183" fmla="*/ 164976 h 1157500"/>
              <a:gd name="connsiteX184" fmla="*/ 11281340 w 12192000"/>
              <a:gd name="connsiteY184" fmla="*/ 184188 h 1157500"/>
              <a:gd name="connsiteX185" fmla="*/ 11406511 w 12192000"/>
              <a:gd name="connsiteY18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72162 w 12192000"/>
              <a:gd name="connsiteY137" fmla="*/ 103924 h 1157500"/>
              <a:gd name="connsiteX138" fmla="*/ 8292349 w 12192000"/>
              <a:gd name="connsiteY138" fmla="*/ 97480 h 1157500"/>
              <a:gd name="connsiteX139" fmla="*/ 8307239 w 12192000"/>
              <a:gd name="connsiteY139" fmla="*/ 94591 h 1157500"/>
              <a:gd name="connsiteX140" fmla="*/ 8339282 w 12192000"/>
              <a:gd name="connsiteY140" fmla="*/ 108942 h 1157500"/>
              <a:gd name="connsiteX141" fmla="*/ 8346156 w 12192000"/>
              <a:gd name="connsiteY141" fmla="*/ 111227 h 1157500"/>
              <a:gd name="connsiteX142" fmla="*/ 8346467 w 12192000"/>
              <a:gd name="connsiteY142" fmla="*/ 111024 h 1157500"/>
              <a:gd name="connsiteX143" fmla="*/ 8354069 w 12192000"/>
              <a:gd name="connsiteY143" fmla="*/ 112942 h 1157500"/>
              <a:gd name="connsiteX144" fmla="*/ 8358687 w 12192000"/>
              <a:gd name="connsiteY144" fmla="*/ 115393 h 1157500"/>
              <a:gd name="connsiteX145" fmla="*/ 8433385 w 12192000"/>
              <a:gd name="connsiteY145" fmla="*/ 99669 h 1157500"/>
              <a:gd name="connsiteX146" fmla="*/ 8533779 w 12192000"/>
              <a:gd name="connsiteY146" fmla="*/ 98374 h 1157500"/>
              <a:gd name="connsiteX147" fmla="*/ 8632833 w 12192000"/>
              <a:gd name="connsiteY147" fmla="*/ 100532 h 1157500"/>
              <a:gd name="connsiteX148" fmla="*/ 8668523 w 12192000"/>
              <a:gd name="connsiteY148" fmla="*/ 102979 h 1157500"/>
              <a:gd name="connsiteX149" fmla="*/ 8732893 w 12192000"/>
              <a:gd name="connsiteY149" fmla="*/ 99991 h 1157500"/>
              <a:gd name="connsiteX150" fmla="*/ 8764071 w 12192000"/>
              <a:gd name="connsiteY150" fmla="*/ 94587 h 1157500"/>
              <a:gd name="connsiteX151" fmla="*/ 8767004 w 12192000"/>
              <a:gd name="connsiteY151" fmla="*/ 91519 h 1157500"/>
              <a:gd name="connsiteX152" fmla="*/ 8772553 w 12192000"/>
              <a:gd name="connsiteY152" fmla="*/ 90314 h 1157500"/>
              <a:gd name="connsiteX153" fmla="*/ 8787201 w 12192000"/>
              <a:gd name="connsiteY153" fmla="*/ 92033 h 1157500"/>
              <a:gd name="connsiteX154" fmla="*/ 8792624 w 12192000"/>
              <a:gd name="connsiteY154" fmla="*/ 93503 h 1157500"/>
              <a:gd name="connsiteX155" fmla="*/ 8800741 w 12192000"/>
              <a:gd name="connsiteY155" fmla="*/ 93897 h 1157500"/>
              <a:gd name="connsiteX156" fmla="*/ 8800966 w 12192000"/>
              <a:gd name="connsiteY156" fmla="*/ 93645 h 1157500"/>
              <a:gd name="connsiteX157" fmla="*/ 8808513 w 12192000"/>
              <a:gd name="connsiteY157" fmla="*/ 94530 h 1157500"/>
              <a:gd name="connsiteX158" fmla="*/ 8845110 w 12192000"/>
              <a:gd name="connsiteY158" fmla="*/ 102179 h 1157500"/>
              <a:gd name="connsiteX159" fmla="*/ 9026654 w 12192000"/>
              <a:gd name="connsiteY159" fmla="*/ 93420 h 1157500"/>
              <a:gd name="connsiteX160" fmla="*/ 9088505 w 12192000"/>
              <a:gd name="connsiteY160" fmla="*/ 113002 h 1157500"/>
              <a:gd name="connsiteX161" fmla="*/ 9203241 w 12192000"/>
              <a:gd name="connsiteY161" fmla="*/ 111713 h 1157500"/>
              <a:gd name="connsiteX162" fmla="*/ 9415584 w 12192000"/>
              <a:gd name="connsiteY162" fmla="*/ 157156 h 1157500"/>
              <a:gd name="connsiteX163" fmla="*/ 9505102 w 12192000"/>
              <a:gd name="connsiteY163" fmla="*/ 141042 h 1157500"/>
              <a:gd name="connsiteX164" fmla="*/ 9643040 w 12192000"/>
              <a:gd name="connsiteY164" fmla="*/ 158233 h 1157500"/>
              <a:gd name="connsiteX165" fmla="*/ 9762999 w 12192000"/>
              <a:gd name="connsiteY165" fmla="*/ 162623 h 1157500"/>
              <a:gd name="connsiteX166" fmla="*/ 9776183 w 12192000"/>
              <a:gd name="connsiteY166" fmla="*/ 162191 h 1157500"/>
              <a:gd name="connsiteX167" fmla="*/ 9780532 w 12192000"/>
              <a:gd name="connsiteY167" fmla="*/ 155823 h 1157500"/>
              <a:gd name="connsiteX168" fmla="*/ 9910588 w 12192000"/>
              <a:gd name="connsiteY168" fmla="*/ 154327 h 1157500"/>
              <a:gd name="connsiteX169" fmla="*/ 9924173 w 12192000"/>
              <a:gd name="connsiteY169" fmla="*/ 158591 h 1157500"/>
              <a:gd name="connsiteX170" fmla="*/ 10010969 w 12192000"/>
              <a:gd name="connsiteY170" fmla="*/ 155802 h 1157500"/>
              <a:gd name="connsiteX171" fmla="*/ 10070699 w 12192000"/>
              <a:gd name="connsiteY171" fmla="*/ 157854 h 1157500"/>
              <a:gd name="connsiteX172" fmla="*/ 10155104 w 12192000"/>
              <a:gd name="connsiteY172" fmla="*/ 151613 h 1157500"/>
              <a:gd name="connsiteX173" fmla="*/ 10250982 w 12192000"/>
              <a:gd name="connsiteY173" fmla="*/ 128642 h 1157500"/>
              <a:gd name="connsiteX174" fmla="*/ 10322829 w 12192000"/>
              <a:gd name="connsiteY174" fmla="*/ 145475 h 1157500"/>
              <a:gd name="connsiteX175" fmla="*/ 10448511 w 12192000"/>
              <a:gd name="connsiteY175" fmla="*/ 127195 h 1157500"/>
              <a:gd name="connsiteX176" fmla="*/ 10561157 w 12192000"/>
              <a:gd name="connsiteY176" fmla="*/ 108661 h 1157500"/>
              <a:gd name="connsiteX177" fmla="*/ 10629093 w 12192000"/>
              <a:gd name="connsiteY177" fmla="*/ 120997 h 1157500"/>
              <a:gd name="connsiteX178" fmla="*/ 10801598 w 12192000"/>
              <a:gd name="connsiteY178" fmla="*/ 113562 h 1157500"/>
              <a:gd name="connsiteX179" fmla="*/ 10888594 w 12192000"/>
              <a:gd name="connsiteY179" fmla="*/ 121439 h 1157500"/>
              <a:gd name="connsiteX180" fmla="*/ 10967891 w 12192000"/>
              <a:gd name="connsiteY180" fmla="*/ 131083 h 1157500"/>
              <a:gd name="connsiteX181" fmla="*/ 11085076 w 12192000"/>
              <a:gd name="connsiteY181" fmla="*/ 150485 h 1157500"/>
              <a:gd name="connsiteX182" fmla="*/ 11172617 w 12192000"/>
              <a:gd name="connsiteY182" fmla="*/ 164976 h 1157500"/>
              <a:gd name="connsiteX183" fmla="*/ 11281340 w 12192000"/>
              <a:gd name="connsiteY183" fmla="*/ 184188 h 1157500"/>
              <a:gd name="connsiteX184" fmla="*/ 11406511 w 12192000"/>
              <a:gd name="connsiteY184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49309 w 12192000"/>
              <a:gd name="connsiteY136" fmla="*/ 106698 h 1157500"/>
              <a:gd name="connsiteX137" fmla="*/ 8292349 w 12192000"/>
              <a:gd name="connsiteY137" fmla="*/ 97480 h 1157500"/>
              <a:gd name="connsiteX138" fmla="*/ 8307239 w 12192000"/>
              <a:gd name="connsiteY138" fmla="*/ 94591 h 1157500"/>
              <a:gd name="connsiteX139" fmla="*/ 8339282 w 12192000"/>
              <a:gd name="connsiteY139" fmla="*/ 108942 h 1157500"/>
              <a:gd name="connsiteX140" fmla="*/ 8346156 w 12192000"/>
              <a:gd name="connsiteY140" fmla="*/ 111227 h 1157500"/>
              <a:gd name="connsiteX141" fmla="*/ 8346467 w 12192000"/>
              <a:gd name="connsiteY141" fmla="*/ 111024 h 1157500"/>
              <a:gd name="connsiteX142" fmla="*/ 8354069 w 12192000"/>
              <a:gd name="connsiteY142" fmla="*/ 112942 h 1157500"/>
              <a:gd name="connsiteX143" fmla="*/ 8358687 w 12192000"/>
              <a:gd name="connsiteY143" fmla="*/ 115393 h 1157500"/>
              <a:gd name="connsiteX144" fmla="*/ 8433385 w 12192000"/>
              <a:gd name="connsiteY144" fmla="*/ 99669 h 1157500"/>
              <a:gd name="connsiteX145" fmla="*/ 8533779 w 12192000"/>
              <a:gd name="connsiteY145" fmla="*/ 98374 h 1157500"/>
              <a:gd name="connsiteX146" fmla="*/ 8632833 w 12192000"/>
              <a:gd name="connsiteY146" fmla="*/ 100532 h 1157500"/>
              <a:gd name="connsiteX147" fmla="*/ 8668523 w 12192000"/>
              <a:gd name="connsiteY147" fmla="*/ 102979 h 1157500"/>
              <a:gd name="connsiteX148" fmla="*/ 8732893 w 12192000"/>
              <a:gd name="connsiteY148" fmla="*/ 99991 h 1157500"/>
              <a:gd name="connsiteX149" fmla="*/ 8764071 w 12192000"/>
              <a:gd name="connsiteY149" fmla="*/ 94587 h 1157500"/>
              <a:gd name="connsiteX150" fmla="*/ 8767004 w 12192000"/>
              <a:gd name="connsiteY150" fmla="*/ 91519 h 1157500"/>
              <a:gd name="connsiteX151" fmla="*/ 8772553 w 12192000"/>
              <a:gd name="connsiteY151" fmla="*/ 90314 h 1157500"/>
              <a:gd name="connsiteX152" fmla="*/ 8787201 w 12192000"/>
              <a:gd name="connsiteY152" fmla="*/ 92033 h 1157500"/>
              <a:gd name="connsiteX153" fmla="*/ 8792624 w 12192000"/>
              <a:gd name="connsiteY153" fmla="*/ 93503 h 1157500"/>
              <a:gd name="connsiteX154" fmla="*/ 8800741 w 12192000"/>
              <a:gd name="connsiteY154" fmla="*/ 93897 h 1157500"/>
              <a:gd name="connsiteX155" fmla="*/ 8800966 w 12192000"/>
              <a:gd name="connsiteY155" fmla="*/ 93645 h 1157500"/>
              <a:gd name="connsiteX156" fmla="*/ 8808513 w 12192000"/>
              <a:gd name="connsiteY156" fmla="*/ 94530 h 1157500"/>
              <a:gd name="connsiteX157" fmla="*/ 8845110 w 12192000"/>
              <a:gd name="connsiteY157" fmla="*/ 102179 h 1157500"/>
              <a:gd name="connsiteX158" fmla="*/ 9026654 w 12192000"/>
              <a:gd name="connsiteY158" fmla="*/ 93420 h 1157500"/>
              <a:gd name="connsiteX159" fmla="*/ 9088505 w 12192000"/>
              <a:gd name="connsiteY159" fmla="*/ 113002 h 1157500"/>
              <a:gd name="connsiteX160" fmla="*/ 9203241 w 12192000"/>
              <a:gd name="connsiteY160" fmla="*/ 111713 h 1157500"/>
              <a:gd name="connsiteX161" fmla="*/ 9415584 w 12192000"/>
              <a:gd name="connsiteY161" fmla="*/ 157156 h 1157500"/>
              <a:gd name="connsiteX162" fmla="*/ 9505102 w 12192000"/>
              <a:gd name="connsiteY162" fmla="*/ 141042 h 1157500"/>
              <a:gd name="connsiteX163" fmla="*/ 9643040 w 12192000"/>
              <a:gd name="connsiteY163" fmla="*/ 158233 h 1157500"/>
              <a:gd name="connsiteX164" fmla="*/ 9762999 w 12192000"/>
              <a:gd name="connsiteY164" fmla="*/ 162623 h 1157500"/>
              <a:gd name="connsiteX165" fmla="*/ 9776183 w 12192000"/>
              <a:gd name="connsiteY165" fmla="*/ 162191 h 1157500"/>
              <a:gd name="connsiteX166" fmla="*/ 9780532 w 12192000"/>
              <a:gd name="connsiteY166" fmla="*/ 155823 h 1157500"/>
              <a:gd name="connsiteX167" fmla="*/ 9910588 w 12192000"/>
              <a:gd name="connsiteY167" fmla="*/ 154327 h 1157500"/>
              <a:gd name="connsiteX168" fmla="*/ 9924173 w 12192000"/>
              <a:gd name="connsiteY168" fmla="*/ 158591 h 1157500"/>
              <a:gd name="connsiteX169" fmla="*/ 10010969 w 12192000"/>
              <a:gd name="connsiteY169" fmla="*/ 155802 h 1157500"/>
              <a:gd name="connsiteX170" fmla="*/ 10070699 w 12192000"/>
              <a:gd name="connsiteY170" fmla="*/ 157854 h 1157500"/>
              <a:gd name="connsiteX171" fmla="*/ 10155104 w 12192000"/>
              <a:gd name="connsiteY171" fmla="*/ 151613 h 1157500"/>
              <a:gd name="connsiteX172" fmla="*/ 10250982 w 12192000"/>
              <a:gd name="connsiteY172" fmla="*/ 128642 h 1157500"/>
              <a:gd name="connsiteX173" fmla="*/ 10322829 w 12192000"/>
              <a:gd name="connsiteY173" fmla="*/ 145475 h 1157500"/>
              <a:gd name="connsiteX174" fmla="*/ 10448511 w 12192000"/>
              <a:gd name="connsiteY174" fmla="*/ 127195 h 1157500"/>
              <a:gd name="connsiteX175" fmla="*/ 10561157 w 12192000"/>
              <a:gd name="connsiteY175" fmla="*/ 108661 h 1157500"/>
              <a:gd name="connsiteX176" fmla="*/ 10629093 w 12192000"/>
              <a:gd name="connsiteY176" fmla="*/ 120997 h 1157500"/>
              <a:gd name="connsiteX177" fmla="*/ 10801598 w 12192000"/>
              <a:gd name="connsiteY177" fmla="*/ 113562 h 1157500"/>
              <a:gd name="connsiteX178" fmla="*/ 10888594 w 12192000"/>
              <a:gd name="connsiteY178" fmla="*/ 121439 h 1157500"/>
              <a:gd name="connsiteX179" fmla="*/ 10967891 w 12192000"/>
              <a:gd name="connsiteY179" fmla="*/ 131083 h 1157500"/>
              <a:gd name="connsiteX180" fmla="*/ 11085076 w 12192000"/>
              <a:gd name="connsiteY180" fmla="*/ 150485 h 1157500"/>
              <a:gd name="connsiteX181" fmla="*/ 11172617 w 12192000"/>
              <a:gd name="connsiteY181" fmla="*/ 164976 h 1157500"/>
              <a:gd name="connsiteX182" fmla="*/ 11281340 w 12192000"/>
              <a:gd name="connsiteY182" fmla="*/ 184188 h 1157500"/>
              <a:gd name="connsiteX183" fmla="*/ 11406511 w 12192000"/>
              <a:gd name="connsiteY183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292349 w 12192000"/>
              <a:gd name="connsiteY136" fmla="*/ 97480 h 1157500"/>
              <a:gd name="connsiteX137" fmla="*/ 8307239 w 12192000"/>
              <a:gd name="connsiteY137" fmla="*/ 94591 h 1157500"/>
              <a:gd name="connsiteX138" fmla="*/ 8339282 w 12192000"/>
              <a:gd name="connsiteY138" fmla="*/ 108942 h 1157500"/>
              <a:gd name="connsiteX139" fmla="*/ 8346156 w 12192000"/>
              <a:gd name="connsiteY139" fmla="*/ 111227 h 1157500"/>
              <a:gd name="connsiteX140" fmla="*/ 8346467 w 12192000"/>
              <a:gd name="connsiteY140" fmla="*/ 111024 h 1157500"/>
              <a:gd name="connsiteX141" fmla="*/ 8354069 w 12192000"/>
              <a:gd name="connsiteY141" fmla="*/ 112942 h 1157500"/>
              <a:gd name="connsiteX142" fmla="*/ 8358687 w 12192000"/>
              <a:gd name="connsiteY142" fmla="*/ 115393 h 1157500"/>
              <a:gd name="connsiteX143" fmla="*/ 8433385 w 12192000"/>
              <a:gd name="connsiteY143" fmla="*/ 99669 h 1157500"/>
              <a:gd name="connsiteX144" fmla="*/ 8533779 w 12192000"/>
              <a:gd name="connsiteY144" fmla="*/ 98374 h 1157500"/>
              <a:gd name="connsiteX145" fmla="*/ 8632833 w 12192000"/>
              <a:gd name="connsiteY145" fmla="*/ 100532 h 1157500"/>
              <a:gd name="connsiteX146" fmla="*/ 8668523 w 12192000"/>
              <a:gd name="connsiteY146" fmla="*/ 102979 h 1157500"/>
              <a:gd name="connsiteX147" fmla="*/ 8732893 w 12192000"/>
              <a:gd name="connsiteY147" fmla="*/ 99991 h 1157500"/>
              <a:gd name="connsiteX148" fmla="*/ 8764071 w 12192000"/>
              <a:gd name="connsiteY148" fmla="*/ 94587 h 1157500"/>
              <a:gd name="connsiteX149" fmla="*/ 8767004 w 12192000"/>
              <a:gd name="connsiteY149" fmla="*/ 91519 h 1157500"/>
              <a:gd name="connsiteX150" fmla="*/ 8772553 w 12192000"/>
              <a:gd name="connsiteY150" fmla="*/ 90314 h 1157500"/>
              <a:gd name="connsiteX151" fmla="*/ 8787201 w 12192000"/>
              <a:gd name="connsiteY151" fmla="*/ 92033 h 1157500"/>
              <a:gd name="connsiteX152" fmla="*/ 8792624 w 12192000"/>
              <a:gd name="connsiteY152" fmla="*/ 93503 h 1157500"/>
              <a:gd name="connsiteX153" fmla="*/ 8800741 w 12192000"/>
              <a:gd name="connsiteY153" fmla="*/ 93897 h 1157500"/>
              <a:gd name="connsiteX154" fmla="*/ 8800966 w 12192000"/>
              <a:gd name="connsiteY154" fmla="*/ 93645 h 1157500"/>
              <a:gd name="connsiteX155" fmla="*/ 8808513 w 12192000"/>
              <a:gd name="connsiteY155" fmla="*/ 94530 h 1157500"/>
              <a:gd name="connsiteX156" fmla="*/ 8845110 w 12192000"/>
              <a:gd name="connsiteY156" fmla="*/ 102179 h 1157500"/>
              <a:gd name="connsiteX157" fmla="*/ 9026654 w 12192000"/>
              <a:gd name="connsiteY157" fmla="*/ 93420 h 1157500"/>
              <a:gd name="connsiteX158" fmla="*/ 9088505 w 12192000"/>
              <a:gd name="connsiteY158" fmla="*/ 113002 h 1157500"/>
              <a:gd name="connsiteX159" fmla="*/ 9203241 w 12192000"/>
              <a:gd name="connsiteY159" fmla="*/ 111713 h 1157500"/>
              <a:gd name="connsiteX160" fmla="*/ 9415584 w 12192000"/>
              <a:gd name="connsiteY160" fmla="*/ 157156 h 1157500"/>
              <a:gd name="connsiteX161" fmla="*/ 9505102 w 12192000"/>
              <a:gd name="connsiteY161" fmla="*/ 141042 h 1157500"/>
              <a:gd name="connsiteX162" fmla="*/ 9643040 w 12192000"/>
              <a:gd name="connsiteY162" fmla="*/ 158233 h 1157500"/>
              <a:gd name="connsiteX163" fmla="*/ 9762999 w 12192000"/>
              <a:gd name="connsiteY163" fmla="*/ 162623 h 1157500"/>
              <a:gd name="connsiteX164" fmla="*/ 9776183 w 12192000"/>
              <a:gd name="connsiteY164" fmla="*/ 162191 h 1157500"/>
              <a:gd name="connsiteX165" fmla="*/ 9780532 w 12192000"/>
              <a:gd name="connsiteY165" fmla="*/ 155823 h 1157500"/>
              <a:gd name="connsiteX166" fmla="*/ 9910588 w 12192000"/>
              <a:gd name="connsiteY166" fmla="*/ 154327 h 1157500"/>
              <a:gd name="connsiteX167" fmla="*/ 9924173 w 12192000"/>
              <a:gd name="connsiteY167" fmla="*/ 158591 h 1157500"/>
              <a:gd name="connsiteX168" fmla="*/ 10010969 w 12192000"/>
              <a:gd name="connsiteY168" fmla="*/ 155802 h 1157500"/>
              <a:gd name="connsiteX169" fmla="*/ 10070699 w 12192000"/>
              <a:gd name="connsiteY169" fmla="*/ 157854 h 1157500"/>
              <a:gd name="connsiteX170" fmla="*/ 10155104 w 12192000"/>
              <a:gd name="connsiteY170" fmla="*/ 151613 h 1157500"/>
              <a:gd name="connsiteX171" fmla="*/ 10250982 w 12192000"/>
              <a:gd name="connsiteY171" fmla="*/ 128642 h 1157500"/>
              <a:gd name="connsiteX172" fmla="*/ 10322829 w 12192000"/>
              <a:gd name="connsiteY172" fmla="*/ 145475 h 1157500"/>
              <a:gd name="connsiteX173" fmla="*/ 10448511 w 12192000"/>
              <a:gd name="connsiteY173" fmla="*/ 127195 h 1157500"/>
              <a:gd name="connsiteX174" fmla="*/ 10561157 w 12192000"/>
              <a:gd name="connsiteY174" fmla="*/ 108661 h 1157500"/>
              <a:gd name="connsiteX175" fmla="*/ 10629093 w 12192000"/>
              <a:gd name="connsiteY175" fmla="*/ 120997 h 1157500"/>
              <a:gd name="connsiteX176" fmla="*/ 10801598 w 12192000"/>
              <a:gd name="connsiteY176" fmla="*/ 113562 h 1157500"/>
              <a:gd name="connsiteX177" fmla="*/ 10888594 w 12192000"/>
              <a:gd name="connsiteY177" fmla="*/ 121439 h 1157500"/>
              <a:gd name="connsiteX178" fmla="*/ 10967891 w 12192000"/>
              <a:gd name="connsiteY178" fmla="*/ 131083 h 1157500"/>
              <a:gd name="connsiteX179" fmla="*/ 11085076 w 12192000"/>
              <a:gd name="connsiteY179" fmla="*/ 150485 h 1157500"/>
              <a:gd name="connsiteX180" fmla="*/ 11172617 w 12192000"/>
              <a:gd name="connsiteY180" fmla="*/ 164976 h 1157500"/>
              <a:gd name="connsiteX181" fmla="*/ 11281340 w 12192000"/>
              <a:gd name="connsiteY181" fmla="*/ 184188 h 1157500"/>
              <a:gd name="connsiteX182" fmla="*/ 11406511 w 12192000"/>
              <a:gd name="connsiteY182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248358 w 12192000"/>
              <a:gd name="connsiteY135" fmla="*/ 106062 h 1157500"/>
              <a:gd name="connsiteX136" fmla="*/ 8307239 w 12192000"/>
              <a:gd name="connsiteY136" fmla="*/ 94591 h 1157500"/>
              <a:gd name="connsiteX137" fmla="*/ 8339282 w 12192000"/>
              <a:gd name="connsiteY137" fmla="*/ 108942 h 1157500"/>
              <a:gd name="connsiteX138" fmla="*/ 8346156 w 12192000"/>
              <a:gd name="connsiteY138" fmla="*/ 111227 h 1157500"/>
              <a:gd name="connsiteX139" fmla="*/ 8346467 w 12192000"/>
              <a:gd name="connsiteY139" fmla="*/ 111024 h 1157500"/>
              <a:gd name="connsiteX140" fmla="*/ 8354069 w 12192000"/>
              <a:gd name="connsiteY140" fmla="*/ 112942 h 1157500"/>
              <a:gd name="connsiteX141" fmla="*/ 8358687 w 12192000"/>
              <a:gd name="connsiteY141" fmla="*/ 115393 h 1157500"/>
              <a:gd name="connsiteX142" fmla="*/ 8433385 w 12192000"/>
              <a:gd name="connsiteY142" fmla="*/ 99669 h 1157500"/>
              <a:gd name="connsiteX143" fmla="*/ 8533779 w 12192000"/>
              <a:gd name="connsiteY143" fmla="*/ 98374 h 1157500"/>
              <a:gd name="connsiteX144" fmla="*/ 8632833 w 12192000"/>
              <a:gd name="connsiteY144" fmla="*/ 100532 h 1157500"/>
              <a:gd name="connsiteX145" fmla="*/ 8668523 w 12192000"/>
              <a:gd name="connsiteY145" fmla="*/ 102979 h 1157500"/>
              <a:gd name="connsiteX146" fmla="*/ 8732893 w 12192000"/>
              <a:gd name="connsiteY146" fmla="*/ 99991 h 1157500"/>
              <a:gd name="connsiteX147" fmla="*/ 8764071 w 12192000"/>
              <a:gd name="connsiteY147" fmla="*/ 94587 h 1157500"/>
              <a:gd name="connsiteX148" fmla="*/ 8767004 w 12192000"/>
              <a:gd name="connsiteY148" fmla="*/ 91519 h 1157500"/>
              <a:gd name="connsiteX149" fmla="*/ 8772553 w 12192000"/>
              <a:gd name="connsiteY149" fmla="*/ 90314 h 1157500"/>
              <a:gd name="connsiteX150" fmla="*/ 8787201 w 12192000"/>
              <a:gd name="connsiteY150" fmla="*/ 92033 h 1157500"/>
              <a:gd name="connsiteX151" fmla="*/ 8792624 w 12192000"/>
              <a:gd name="connsiteY151" fmla="*/ 93503 h 1157500"/>
              <a:gd name="connsiteX152" fmla="*/ 8800741 w 12192000"/>
              <a:gd name="connsiteY152" fmla="*/ 93897 h 1157500"/>
              <a:gd name="connsiteX153" fmla="*/ 8800966 w 12192000"/>
              <a:gd name="connsiteY153" fmla="*/ 93645 h 1157500"/>
              <a:gd name="connsiteX154" fmla="*/ 8808513 w 12192000"/>
              <a:gd name="connsiteY154" fmla="*/ 94530 h 1157500"/>
              <a:gd name="connsiteX155" fmla="*/ 8845110 w 12192000"/>
              <a:gd name="connsiteY155" fmla="*/ 102179 h 1157500"/>
              <a:gd name="connsiteX156" fmla="*/ 9026654 w 12192000"/>
              <a:gd name="connsiteY156" fmla="*/ 93420 h 1157500"/>
              <a:gd name="connsiteX157" fmla="*/ 9088505 w 12192000"/>
              <a:gd name="connsiteY157" fmla="*/ 113002 h 1157500"/>
              <a:gd name="connsiteX158" fmla="*/ 9203241 w 12192000"/>
              <a:gd name="connsiteY158" fmla="*/ 111713 h 1157500"/>
              <a:gd name="connsiteX159" fmla="*/ 9415584 w 12192000"/>
              <a:gd name="connsiteY159" fmla="*/ 157156 h 1157500"/>
              <a:gd name="connsiteX160" fmla="*/ 9505102 w 12192000"/>
              <a:gd name="connsiteY160" fmla="*/ 141042 h 1157500"/>
              <a:gd name="connsiteX161" fmla="*/ 9643040 w 12192000"/>
              <a:gd name="connsiteY161" fmla="*/ 158233 h 1157500"/>
              <a:gd name="connsiteX162" fmla="*/ 9762999 w 12192000"/>
              <a:gd name="connsiteY162" fmla="*/ 162623 h 1157500"/>
              <a:gd name="connsiteX163" fmla="*/ 9776183 w 12192000"/>
              <a:gd name="connsiteY163" fmla="*/ 162191 h 1157500"/>
              <a:gd name="connsiteX164" fmla="*/ 9780532 w 12192000"/>
              <a:gd name="connsiteY164" fmla="*/ 155823 h 1157500"/>
              <a:gd name="connsiteX165" fmla="*/ 9910588 w 12192000"/>
              <a:gd name="connsiteY165" fmla="*/ 154327 h 1157500"/>
              <a:gd name="connsiteX166" fmla="*/ 9924173 w 12192000"/>
              <a:gd name="connsiteY166" fmla="*/ 158591 h 1157500"/>
              <a:gd name="connsiteX167" fmla="*/ 10010969 w 12192000"/>
              <a:gd name="connsiteY167" fmla="*/ 155802 h 1157500"/>
              <a:gd name="connsiteX168" fmla="*/ 10070699 w 12192000"/>
              <a:gd name="connsiteY168" fmla="*/ 157854 h 1157500"/>
              <a:gd name="connsiteX169" fmla="*/ 10155104 w 12192000"/>
              <a:gd name="connsiteY169" fmla="*/ 151613 h 1157500"/>
              <a:gd name="connsiteX170" fmla="*/ 10250982 w 12192000"/>
              <a:gd name="connsiteY170" fmla="*/ 128642 h 1157500"/>
              <a:gd name="connsiteX171" fmla="*/ 10322829 w 12192000"/>
              <a:gd name="connsiteY171" fmla="*/ 145475 h 1157500"/>
              <a:gd name="connsiteX172" fmla="*/ 10448511 w 12192000"/>
              <a:gd name="connsiteY172" fmla="*/ 127195 h 1157500"/>
              <a:gd name="connsiteX173" fmla="*/ 10561157 w 12192000"/>
              <a:gd name="connsiteY173" fmla="*/ 108661 h 1157500"/>
              <a:gd name="connsiteX174" fmla="*/ 10629093 w 12192000"/>
              <a:gd name="connsiteY174" fmla="*/ 120997 h 1157500"/>
              <a:gd name="connsiteX175" fmla="*/ 10801598 w 12192000"/>
              <a:gd name="connsiteY175" fmla="*/ 113562 h 1157500"/>
              <a:gd name="connsiteX176" fmla="*/ 10888594 w 12192000"/>
              <a:gd name="connsiteY176" fmla="*/ 121439 h 1157500"/>
              <a:gd name="connsiteX177" fmla="*/ 10967891 w 12192000"/>
              <a:gd name="connsiteY177" fmla="*/ 131083 h 1157500"/>
              <a:gd name="connsiteX178" fmla="*/ 11085076 w 12192000"/>
              <a:gd name="connsiteY178" fmla="*/ 150485 h 1157500"/>
              <a:gd name="connsiteX179" fmla="*/ 11172617 w 12192000"/>
              <a:gd name="connsiteY179" fmla="*/ 164976 h 1157500"/>
              <a:gd name="connsiteX180" fmla="*/ 11281340 w 12192000"/>
              <a:gd name="connsiteY180" fmla="*/ 184188 h 1157500"/>
              <a:gd name="connsiteX181" fmla="*/ 11406511 w 12192000"/>
              <a:gd name="connsiteY181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307239 w 12192000"/>
              <a:gd name="connsiteY135" fmla="*/ 94591 h 1157500"/>
              <a:gd name="connsiteX136" fmla="*/ 8339282 w 12192000"/>
              <a:gd name="connsiteY136" fmla="*/ 108942 h 1157500"/>
              <a:gd name="connsiteX137" fmla="*/ 8346156 w 12192000"/>
              <a:gd name="connsiteY137" fmla="*/ 111227 h 1157500"/>
              <a:gd name="connsiteX138" fmla="*/ 8346467 w 12192000"/>
              <a:gd name="connsiteY138" fmla="*/ 111024 h 1157500"/>
              <a:gd name="connsiteX139" fmla="*/ 8354069 w 12192000"/>
              <a:gd name="connsiteY139" fmla="*/ 112942 h 1157500"/>
              <a:gd name="connsiteX140" fmla="*/ 8358687 w 12192000"/>
              <a:gd name="connsiteY140" fmla="*/ 115393 h 1157500"/>
              <a:gd name="connsiteX141" fmla="*/ 8433385 w 12192000"/>
              <a:gd name="connsiteY141" fmla="*/ 99669 h 1157500"/>
              <a:gd name="connsiteX142" fmla="*/ 8533779 w 12192000"/>
              <a:gd name="connsiteY142" fmla="*/ 98374 h 1157500"/>
              <a:gd name="connsiteX143" fmla="*/ 8632833 w 12192000"/>
              <a:gd name="connsiteY143" fmla="*/ 100532 h 1157500"/>
              <a:gd name="connsiteX144" fmla="*/ 8668523 w 12192000"/>
              <a:gd name="connsiteY144" fmla="*/ 102979 h 1157500"/>
              <a:gd name="connsiteX145" fmla="*/ 8732893 w 12192000"/>
              <a:gd name="connsiteY145" fmla="*/ 99991 h 1157500"/>
              <a:gd name="connsiteX146" fmla="*/ 8764071 w 12192000"/>
              <a:gd name="connsiteY146" fmla="*/ 94587 h 1157500"/>
              <a:gd name="connsiteX147" fmla="*/ 8767004 w 12192000"/>
              <a:gd name="connsiteY147" fmla="*/ 91519 h 1157500"/>
              <a:gd name="connsiteX148" fmla="*/ 8772553 w 12192000"/>
              <a:gd name="connsiteY148" fmla="*/ 90314 h 1157500"/>
              <a:gd name="connsiteX149" fmla="*/ 8787201 w 12192000"/>
              <a:gd name="connsiteY149" fmla="*/ 92033 h 1157500"/>
              <a:gd name="connsiteX150" fmla="*/ 8792624 w 12192000"/>
              <a:gd name="connsiteY150" fmla="*/ 93503 h 1157500"/>
              <a:gd name="connsiteX151" fmla="*/ 8800741 w 12192000"/>
              <a:gd name="connsiteY151" fmla="*/ 93897 h 1157500"/>
              <a:gd name="connsiteX152" fmla="*/ 8800966 w 12192000"/>
              <a:gd name="connsiteY152" fmla="*/ 93645 h 1157500"/>
              <a:gd name="connsiteX153" fmla="*/ 8808513 w 12192000"/>
              <a:gd name="connsiteY153" fmla="*/ 94530 h 1157500"/>
              <a:gd name="connsiteX154" fmla="*/ 8845110 w 12192000"/>
              <a:gd name="connsiteY154" fmla="*/ 102179 h 1157500"/>
              <a:gd name="connsiteX155" fmla="*/ 9026654 w 12192000"/>
              <a:gd name="connsiteY155" fmla="*/ 93420 h 1157500"/>
              <a:gd name="connsiteX156" fmla="*/ 9088505 w 12192000"/>
              <a:gd name="connsiteY156" fmla="*/ 113002 h 1157500"/>
              <a:gd name="connsiteX157" fmla="*/ 9203241 w 12192000"/>
              <a:gd name="connsiteY157" fmla="*/ 111713 h 1157500"/>
              <a:gd name="connsiteX158" fmla="*/ 9415584 w 12192000"/>
              <a:gd name="connsiteY158" fmla="*/ 157156 h 1157500"/>
              <a:gd name="connsiteX159" fmla="*/ 9505102 w 12192000"/>
              <a:gd name="connsiteY159" fmla="*/ 141042 h 1157500"/>
              <a:gd name="connsiteX160" fmla="*/ 9643040 w 12192000"/>
              <a:gd name="connsiteY160" fmla="*/ 158233 h 1157500"/>
              <a:gd name="connsiteX161" fmla="*/ 9762999 w 12192000"/>
              <a:gd name="connsiteY161" fmla="*/ 162623 h 1157500"/>
              <a:gd name="connsiteX162" fmla="*/ 9776183 w 12192000"/>
              <a:gd name="connsiteY162" fmla="*/ 162191 h 1157500"/>
              <a:gd name="connsiteX163" fmla="*/ 9780532 w 12192000"/>
              <a:gd name="connsiteY163" fmla="*/ 155823 h 1157500"/>
              <a:gd name="connsiteX164" fmla="*/ 9910588 w 12192000"/>
              <a:gd name="connsiteY164" fmla="*/ 154327 h 1157500"/>
              <a:gd name="connsiteX165" fmla="*/ 9924173 w 12192000"/>
              <a:gd name="connsiteY165" fmla="*/ 158591 h 1157500"/>
              <a:gd name="connsiteX166" fmla="*/ 10010969 w 12192000"/>
              <a:gd name="connsiteY166" fmla="*/ 155802 h 1157500"/>
              <a:gd name="connsiteX167" fmla="*/ 10070699 w 12192000"/>
              <a:gd name="connsiteY167" fmla="*/ 157854 h 1157500"/>
              <a:gd name="connsiteX168" fmla="*/ 10155104 w 12192000"/>
              <a:gd name="connsiteY168" fmla="*/ 151613 h 1157500"/>
              <a:gd name="connsiteX169" fmla="*/ 10250982 w 12192000"/>
              <a:gd name="connsiteY169" fmla="*/ 128642 h 1157500"/>
              <a:gd name="connsiteX170" fmla="*/ 10322829 w 12192000"/>
              <a:gd name="connsiteY170" fmla="*/ 145475 h 1157500"/>
              <a:gd name="connsiteX171" fmla="*/ 10448511 w 12192000"/>
              <a:gd name="connsiteY171" fmla="*/ 127195 h 1157500"/>
              <a:gd name="connsiteX172" fmla="*/ 10561157 w 12192000"/>
              <a:gd name="connsiteY172" fmla="*/ 108661 h 1157500"/>
              <a:gd name="connsiteX173" fmla="*/ 10629093 w 12192000"/>
              <a:gd name="connsiteY173" fmla="*/ 120997 h 1157500"/>
              <a:gd name="connsiteX174" fmla="*/ 10801598 w 12192000"/>
              <a:gd name="connsiteY174" fmla="*/ 113562 h 1157500"/>
              <a:gd name="connsiteX175" fmla="*/ 10888594 w 12192000"/>
              <a:gd name="connsiteY175" fmla="*/ 121439 h 1157500"/>
              <a:gd name="connsiteX176" fmla="*/ 10967891 w 12192000"/>
              <a:gd name="connsiteY176" fmla="*/ 131083 h 1157500"/>
              <a:gd name="connsiteX177" fmla="*/ 11085076 w 12192000"/>
              <a:gd name="connsiteY177" fmla="*/ 150485 h 1157500"/>
              <a:gd name="connsiteX178" fmla="*/ 11172617 w 12192000"/>
              <a:gd name="connsiteY178" fmla="*/ 164976 h 1157500"/>
              <a:gd name="connsiteX179" fmla="*/ 11281340 w 12192000"/>
              <a:gd name="connsiteY179" fmla="*/ 184188 h 1157500"/>
              <a:gd name="connsiteX180" fmla="*/ 11406511 w 12192000"/>
              <a:gd name="connsiteY180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307239 w 12192000"/>
              <a:gd name="connsiteY135" fmla="*/ 94591 h 1157500"/>
              <a:gd name="connsiteX136" fmla="*/ 8339282 w 12192000"/>
              <a:gd name="connsiteY136" fmla="*/ 108942 h 1157500"/>
              <a:gd name="connsiteX137" fmla="*/ 8346156 w 12192000"/>
              <a:gd name="connsiteY137" fmla="*/ 111227 h 1157500"/>
              <a:gd name="connsiteX138" fmla="*/ 8346467 w 12192000"/>
              <a:gd name="connsiteY138" fmla="*/ 111024 h 1157500"/>
              <a:gd name="connsiteX139" fmla="*/ 8354069 w 12192000"/>
              <a:gd name="connsiteY139" fmla="*/ 112942 h 1157500"/>
              <a:gd name="connsiteX140" fmla="*/ 8433385 w 12192000"/>
              <a:gd name="connsiteY140" fmla="*/ 99669 h 1157500"/>
              <a:gd name="connsiteX141" fmla="*/ 8533779 w 12192000"/>
              <a:gd name="connsiteY141" fmla="*/ 98374 h 1157500"/>
              <a:gd name="connsiteX142" fmla="*/ 8632833 w 12192000"/>
              <a:gd name="connsiteY142" fmla="*/ 100532 h 1157500"/>
              <a:gd name="connsiteX143" fmla="*/ 8668523 w 12192000"/>
              <a:gd name="connsiteY143" fmla="*/ 102979 h 1157500"/>
              <a:gd name="connsiteX144" fmla="*/ 8732893 w 12192000"/>
              <a:gd name="connsiteY144" fmla="*/ 99991 h 1157500"/>
              <a:gd name="connsiteX145" fmla="*/ 8764071 w 12192000"/>
              <a:gd name="connsiteY145" fmla="*/ 94587 h 1157500"/>
              <a:gd name="connsiteX146" fmla="*/ 8767004 w 12192000"/>
              <a:gd name="connsiteY146" fmla="*/ 91519 h 1157500"/>
              <a:gd name="connsiteX147" fmla="*/ 8772553 w 12192000"/>
              <a:gd name="connsiteY147" fmla="*/ 90314 h 1157500"/>
              <a:gd name="connsiteX148" fmla="*/ 8787201 w 12192000"/>
              <a:gd name="connsiteY148" fmla="*/ 92033 h 1157500"/>
              <a:gd name="connsiteX149" fmla="*/ 8792624 w 12192000"/>
              <a:gd name="connsiteY149" fmla="*/ 93503 h 1157500"/>
              <a:gd name="connsiteX150" fmla="*/ 8800741 w 12192000"/>
              <a:gd name="connsiteY150" fmla="*/ 93897 h 1157500"/>
              <a:gd name="connsiteX151" fmla="*/ 8800966 w 12192000"/>
              <a:gd name="connsiteY151" fmla="*/ 93645 h 1157500"/>
              <a:gd name="connsiteX152" fmla="*/ 8808513 w 12192000"/>
              <a:gd name="connsiteY152" fmla="*/ 94530 h 1157500"/>
              <a:gd name="connsiteX153" fmla="*/ 8845110 w 12192000"/>
              <a:gd name="connsiteY153" fmla="*/ 102179 h 1157500"/>
              <a:gd name="connsiteX154" fmla="*/ 9026654 w 12192000"/>
              <a:gd name="connsiteY154" fmla="*/ 93420 h 1157500"/>
              <a:gd name="connsiteX155" fmla="*/ 9088505 w 12192000"/>
              <a:gd name="connsiteY155" fmla="*/ 113002 h 1157500"/>
              <a:gd name="connsiteX156" fmla="*/ 9203241 w 12192000"/>
              <a:gd name="connsiteY156" fmla="*/ 111713 h 1157500"/>
              <a:gd name="connsiteX157" fmla="*/ 9415584 w 12192000"/>
              <a:gd name="connsiteY157" fmla="*/ 157156 h 1157500"/>
              <a:gd name="connsiteX158" fmla="*/ 9505102 w 12192000"/>
              <a:gd name="connsiteY158" fmla="*/ 141042 h 1157500"/>
              <a:gd name="connsiteX159" fmla="*/ 9643040 w 12192000"/>
              <a:gd name="connsiteY159" fmla="*/ 158233 h 1157500"/>
              <a:gd name="connsiteX160" fmla="*/ 9762999 w 12192000"/>
              <a:gd name="connsiteY160" fmla="*/ 162623 h 1157500"/>
              <a:gd name="connsiteX161" fmla="*/ 9776183 w 12192000"/>
              <a:gd name="connsiteY161" fmla="*/ 162191 h 1157500"/>
              <a:gd name="connsiteX162" fmla="*/ 9780532 w 12192000"/>
              <a:gd name="connsiteY162" fmla="*/ 155823 h 1157500"/>
              <a:gd name="connsiteX163" fmla="*/ 9910588 w 12192000"/>
              <a:gd name="connsiteY163" fmla="*/ 154327 h 1157500"/>
              <a:gd name="connsiteX164" fmla="*/ 9924173 w 12192000"/>
              <a:gd name="connsiteY164" fmla="*/ 158591 h 1157500"/>
              <a:gd name="connsiteX165" fmla="*/ 10010969 w 12192000"/>
              <a:gd name="connsiteY165" fmla="*/ 155802 h 1157500"/>
              <a:gd name="connsiteX166" fmla="*/ 10070699 w 12192000"/>
              <a:gd name="connsiteY166" fmla="*/ 157854 h 1157500"/>
              <a:gd name="connsiteX167" fmla="*/ 10155104 w 12192000"/>
              <a:gd name="connsiteY167" fmla="*/ 151613 h 1157500"/>
              <a:gd name="connsiteX168" fmla="*/ 10250982 w 12192000"/>
              <a:gd name="connsiteY168" fmla="*/ 128642 h 1157500"/>
              <a:gd name="connsiteX169" fmla="*/ 10322829 w 12192000"/>
              <a:gd name="connsiteY169" fmla="*/ 145475 h 1157500"/>
              <a:gd name="connsiteX170" fmla="*/ 10448511 w 12192000"/>
              <a:gd name="connsiteY170" fmla="*/ 127195 h 1157500"/>
              <a:gd name="connsiteX171" fmla="*/ 10561157 w 12192000"/>
              <a:gd name="connsiteY171" fmla="*/ 108661 h 1157500"/>
              <a:gd name="connsiteX172" fmla="*/ 10629093 w 12192000"/>
              <a:gd name="connsiteY172" fmla="*/ 120997 h 1157500"/>
              <a:gd name="connsiteX173" fmla="*/ 10801598 w 12192000"/>
              <a:gd name="connsiteY173" fmla="*/ 113562 h 1157500"/>
              <a:gd name="connsiteX174" fmla="*/ 10888594 w 12192000"/>
              <a:gd name="connsiteY174" fmla="*/ 121439 h 1157500"/>
              <a:gd name="connsiteX175" fmla="*/ 10967891 w 12192000"/>
              <a:gd name="connsiteY175" fmla="*/ 131083 h 1157500"/>
              <a:gd name="connsiteX176" fmla="*/ 11085076 w 12192000"/>
              <a:gd name="connsiteY176" fmla="*/ 150485 h 1157500"/>
              <a:gd name="connsiteX177" fmla="*/ 11172617 w 12192000"/>
              <a:gd name="connsiteY177" fmla="*/ 164976 h 1157500"/>
              <a:gd name="connsiteX178" fmla="*/ 11281340 w 12192000"/>
              <a:gd name="connsiteY178" fmla="*/ 184188 h 1157500"/>
              <a:gd name="connsiteX179" fmla="*/ 11406511 w 12192000"/>
              <a:gd name="connsiteY179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307239 w 12192000"/>
              <a:gd name="connsiteY135" fmla="*/ 94591 h 1157500"/>
              <a:gd name="connsiteX136" fmla="*/ 8339282 w 12192000"/>
              <a:gd name="connsiteY136" fmla="*/ 108942 h 1157500"/>
              <a:gd name="connsiteX137" fmla="*/ 8346156 w 12192000"/>
              <a:gd name="connsiteY137" fmla="*/ 111227 h 1157500"/>
              <a:gd name="connsiteX138" fmla="*/ 8346467 w 12192000"/>
              <a:gd name="connsiteY138" fmla="*/ 111024 h 1157500"/>
              <a:gd name="connsiteX139" fmla="*/ 8433385 w 12192000"/>
              <a:gd name="connsiteY139" fmla="*/ 99669 h 1157500"/>
              <a:gd name="connsiteX140" fmla="*/ 8533779 w 12192000"/>
              <a:gd name="connsiteY140" fmla="*/ 98374 h 1157500"/>
              <a:gd name="connsiteX141" fmla="*/ 8632833 w 12192000"/>
              <a:gd name="connsiteY141" fmla="*/ 100532 h 1157500"/>
              <a:gd name="connsiteX142" fmla="*/ 8668523 w 12192000"/>
              <a:gd name="connsiteY142" fmla="*/ 102979 h 1157500"/>
              <a:gd name="connsiteX143" fmla="*/ 8732893 w 12192000"/>
              <a:gd name="connsiteY143" fmla="*/ 99991 h 1157500"/>
              <a:gd name="connsiteX144" fmla="*/ 8764071 w 12192000"/>
              <a:gd name="connsiteY144" fmla="*/ 94587 h 1157500"/>
              <a:gd name="connsiteX145" fmla="*/ 8767004 w 12192000"/>
              <a:gd name="connsiteY145" fmla="*/ 91519 h 1157500"/>
              <a:gd name="connsiteX146" fmla="*/ 8772553 w 12192000"/>
              <a:gd name="connsiteY146" fmla="*/ 90314 h 1157500"/>
              <a:gd name="connsiteX147" fmla="*/ 8787201 w 12192000"/>
              <a:gd name="connsiteY147" fmla="*/ 92033 h 1157500"/>
              <a:gd name="connsiteX148" fmla="*/ 8792624 w 12192000"/>
              <a:gd name="connsiteY148" fmla="*/ 93503 h 1157500"/>
              <a:gd name="connsiteX149" fmla="*/ 8800741 w 12192000"/>
              <a:gd name="connsiteY149" fmla="*/ 93897 h 1157500"/>
              <a:gd name="connsiteX150" fmla="*/ 8800966 w 12192000"/>
              <a:gd name="connsiteY150" fmla="*/ 93645 h 1157500"/>
              <a:gd name="connsiteX151" fmla="*/ 8808513 w 12192000"/>
              <a:gd name="connsiteY151" fmla="*/ 94530 h 1157500"/>
              <a:gd name="connsiteX152" fmla="*/ 8845110 w 12192000"/>
              <a:gd name="connsiteY152" fmla="*/ 102179 h 1157500"/>
              <a:gd name="connsiteX153" fmla="*/ 9026654 w 12192000"/>
              <a:gd name="connsiteY153" fmla="*/ 93420 h 1157500"/>
              <a:gd name="connsiteX154" fmla="*/ 9088505 w 12192000"/>
              <a:gd name="connsiteY154" fmla="*/ 113002 h 1157500"/>
              <a:gd name="connsiteX155" fmla="*/ 9203241 w 12192000"/>
              <a:gd name="connsiteY155" fmla="*/ 111713 h 1157500"/>
              <a:gd name="connsiteX156" fmla="*/ 9415584 w 12192000"/>
              <a:gd name="connsiteY156" fmla="*/ 157156 h 1157500"/>
              <a:gd name="connsiteX157" fmla="*/ 9505102 w 12192000"/>
              <a:gd name="connsiteY157" fmla="*/ 141042 h 1157500"/>
              <a:gd name="connsiteX158" fmla="*/ 9643040 w 12192000"/>
              <a:gd name="connsiteY158" fmla="*/ 158233 h 1157500"/>
              <a:gd name="connsiteX159" fmla="*/ 9762999 w 12192000"/>
              <a:gd name="connsiteY159" fmla="*/ 162623 h 1157500"/>
              <a:gd name="connsiteX160" fmla="*/ 9776183 w 12192000"/>
              <a:gd name="connsiteY160" fmla="*/ 162191 h 1157500"/>
              <a:gd name="connsiteX161" fmla="*/ 9780532 w 12192000"/>
              <a:gd name="connsiteY161" fmla="*/ 155823 h 1157500"/>
              <a:gd name="connsiteX162" fmla="*/ 9910588 w 12192000"/>
              <a:gd name="connsiteY162" fmla="*/ 154327 h 1157500"/>
              <a:gd name="connsiteX163" fmla="*/ 9924173 w 12192000"/>
              <a:gd name="connsiteY163" fmla="*/ 158591 h 1157500"/>
              <a:gd name="connsiteX164" fmla="*/ 10010969 w 12192000"/>
              <a:gd name="connsiteY164" fmla="*/ 155802 h 1157500"/>
              <a:gd name="connsiteX165" fmla="*/ 10070699 w 12192000"/>
              <a:gd name="connsiteY165" fmla="*/ 157854 h 1157500"/>
              <a:gd name="connsiteX166" fmla="*/ 10155104 w 12192000"/>
              <a:gd name="connsiteY166" fmla="*/ 151613 h 1157500"/>
              <a:gd name="connsiteX167" fmla="*/ 10250982 w 12192000"/>
              <a:gd name="connsiteY167" fmla="*/ 128642 h 1157500"/>
              <a:gd name="connsiteX168" fmla="*/ 10322829 w 12192000"/>
              <a:gd name="connsiteY168" fmla="*/ 145475 h 1157500"/>
              <a:gd name="connsiteX169" fmla="*/ 10448511 w 12192000"/>
              <a:gd name="connsiteY169" fmla="*/ 127195 h 1157500"/>
              <a:gd name="connsiteX170" fmla="*/ 10561157 w 12192000"/>
              <a:gd name="connsiteY170" fmla="*/ 108661 h 1157500"/>
              <a:gd name="connsiteX171" fmla="*/ 10629093 w 12192000"/>
              <a:gd name="connsiteY171" fmla="*/ 120997 h 1157500"/>
              <a:gd name="connsiteX172" fmla="*/ 10801598 w 12192000"/>
              <a:gd name="connsiteY172" fmla="*/ 113562 h 1157500"/>
              <a:gd name="connsiteX173" fmla="*/ 10888594 w 12192000"/>
              <a:gd name="connsiteY173" fmla="*/ 121439 h 1157500"/>
              <a:gd name="connsiteX174" fmla="*/ 10967891 w 12192000"/>
              <a:gd name="connsiteY174" fmla="*/ 131083 h 1157500"/>
              <a:gd name="connsiteX175" fmla="*/ 11085076 w 12192000"/>
              <a:gd name="connsiteY175" fmla="*/ 150485 h 1157500"/>
              <a:gd name="connsiteX176" fmla="*/ 11172617 w 12192000"/>
              <a:gd name="connsiteY176" fmla="*/ 164976 h 1157500"/>
              <a:gd name="connsiteX177" fmla="*/ 11281340 w 12192000"/>
              <a:gd name="connsiteY177" fmla="*/ 184188 h 1157500"/>
              <a:gd name="connsiteX178" fmla="*/ 11406511 w 12192000"/>
              <a:gd name="connsiteY178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184568 w 12192000"/>
              <a:gd name="connsiteY132" fmla="*/ 93990 h 1157500"/>
              <a:gd name="connsiteX133" fmla="*/ 8228227 w 12192000"/>
              <a:gd name="connsiteY133" fmla="*/ 105972 h 1157500"/>
              <a:gd name="connsiteX134" fmla="*/ 8237963 w 12192000"/>
              <a:gd name="connsiteY134" fmla="*/ 106996 h 1157500"/>
              <a:gd name="connsiteX135" fmla="*/ 8307239 w 12192000"/>
              <a:gd name="connsiteY135" fmla="*/ 94591 h 1157500"/>
              <a:gd name="connsiteX136" fmla="*/ 8339282 w 12192000"/>
              <a:gd name="connsiteY136" fmla="*/ 108942 h 1157500"/>
              <a:gd name="connsiteX137" fmla="*/ 8346156 w 12192000"/>
              <a:gd name="connsiteY137" fmla="*/ 111227 h 1157500"/>
              <a:gd name="connsiteX138" fmla="*/ 8433385 w 12192000"/>
              <a:gd name="connsiteY138" fmla="*/ 99669 h 1157500"/>
              <a:gd name="connsiteX139" fmla="*/ 8533779 w 12192000"/>
              <a:gd name="connsiteY139" fmla="*/ 98374 h 1157500"/>
              <a:gd name="connsiteX140" fmla="*/ 8632833 w 12192000"/>
              <a:gd name="connsiteY140" fmla="*/ 100532 h 1157500"/>
              <a:gd name="connsiteX141" fmla="*/ 8668523 w 12192000"/>
              <a:gd name="connsiteY141" fmla="*/ 102979 h 1157500"/>
              <a:gd name="connsiteX142" fmla="*/ 8732893 w 12192000"/>
              <a:gd name="connsiteY142" fmla="*/ 99991 h 1157500"/>
              <a:gd name="connsiteX143" fmla="*/ 8764071 w 12192000"/>
              <a:gd name="connsiteY143" fmla="*/ 94587 h 1157500"/>
              <a:gd name="connsiteX144" fmla="*/ 8767004 w 12192000"/>
              <a:gd name="connsiteY144" fmla="*/ 91519 h 1157500"/>
              <a:gd name="connsiteX145" fmla="*/ 8772553 w 12192000"/>
              <a:gd name="connsiteY145" fmla="*/ 90314 h 1157500"/>
              <a:gd name="connsiteX146" fmla="*/ 8787201 w 12192000"/>
              <a:gd name="connsiteY146" fmla="*/ 92033 h 1157500"/>
              <a:gd name="connsiteX147" fmla="*/ 8792624 w 12192000"/>
              <a:gd name="connsiteY147" fmla="*/ 93503 h 1157500"/>
              <a:gd name="connsiteX148" fmla="*/ 8800741 w 12192000"/>
              <a:gd name="connsiteY148" fmla="*/ 93897 h 1157500"/>
              <a:gd name="connsiteX149" fmla="*/ 8800966 w 12192000"/>
              <a:gd name="connsiteY149" fmla="*/ 93645 h 1157500"/>
              <a:gd name="connsiteX150" fmla="*/ 8808513 w 12192000"/>
              <a:gd name="connsiteY150" fmla="*/ 94530 h 1157500"/>
              <a:gd name="connsiteX151" fmla="*/ 8845110 w 12192000"/>
              <a:gd name="connsiteY151" fmla="*/ 102179 h 1157500"/>
              <a:gd name="connsiteX152" fmla="*/ 9026654 w 12192000"/>
              <a:gd name="connsiteY152" fmla="*/ 93420 h 1157500"/>
              <a:gd name="connsiteX153" fmla="*/ 9088505 w 12192000"/>
              <a:gd name="connsiteY153" fmla="*/ 113002 h 1157500"/>
              <a:gd name="connsiteX154" fmla="*/ 9203241 w 12192000"/>
              <a:gd name="connsiteY154" fmla="*/ 111713 h 1157500"/>
              <a:gd name="connsiteX155" fmla="*/ 9415584 w 12192000"/>
              <a:gd name="connsiteY155" fmla="*/ 157156 h 1157500"/>
              <a:gd name="connsiteX156" fmla="*/ 9505102 w 12192000"/>
              <a:gd name="connsiteY156" fmla="*/ 141042 h 1157500"/>
              <a:gd name="connsiteX157" fmla="*/ 9643040 w 12192000"/>
              <a:gd name="connsiteY157" fmla="*/ 158233 h 1157500"/>
              <a:gd name="connsiteX158" fmla="*/ 9762999 w 12192000"/>
              <a:gd name="connsiteY158" fmla="*/ 162623 h 1157500"/>
              <a:gd name="connsiteX159" fmla="*/ 9776183 w 12192000"/>
              <a:gd name="connsiteY159" fmla="*/ 162191 h 1157500"/>
              <a:gd name="connsiteX160" fmla="*/ 9780532 w 12192000"/>
              <a:gd name="connsiteY160" fmla="*/ 155823 h 1157500"/>
              <a:gd name="connsiteX161" fmla="*/ 9910588 w 12192000"/>
              <a:gd name="connsiteY161" fmla="*/ 154327 h 1157500"/>
              <a:gd name="connsiteX162" fmla="*/ 9924173 w 12192000"/>
              <a:gd name="connsiteY162" fmla="*/ 158591 h 1157500"/>
              <a:gd name="connsiteX163" fmla="*/ 10010969 w 12192000"/>
              <a:gd name="connsiteY163" fmla="*/ 155802 h 1157500"/>
              <a:gd name="connsiteX164" fmla="*/ 10070699 w 12192000"/>
              <a:gd name="connsiteY164" fmla="*/ 157854 h 1157500"/>
              <a:gd name="connsiteX165" fmla="*/ 10155104 w 12192000"/>
              <a:gd name="connsiteY165" fmla="*/ 151613 h 1157500"/>
              <a:gd name="connsiteX166" fmla="*/ 10250982 w 12192000"/>
              <a:gd name="connsiteY166" fmla="*/ 128642 h 1157500"/>
              <a:gd name="connsiteX167" fmla="*/ 10322829 w 12192000"/>
              <a:gd name="connsiteY167" fmla="*/ 145475 h 1157500"/>
              <a:gd name="connsiteX168" fmla="*/ 10448511 w 12192000"/>
              <a:gd name="connsiteY168" fmla="*/ 127195 h 1157500"/>
              <a:gd name="connsiteX169" fmla="*/ 10561157 w 12192000"/>
              <a:gd name="connsiteY169" fmla="*/ 108661 h 1157500"/>
              <a:gd name="connsiteX170" fmla="*/ 10629093 w 12192000"/>
              <a:gd name="connsiteY170" fmla="*/ 120997 h 1157500"/>
              <a:gd name="connsiteX171" fmla="*/ 10801598 w 12192000"/>
              <a:gd name="connsiteY171" fmla="*/ 113562 h 1157500"/>
              <a:gd name="connsiteX172" fmla="*/ 10888594 w 12192000"/>
              <a:gd name="connsiteY172" fmla="*/ 121439 h 1157500"/>
              <a:gd name="connsiteX173" fmla="*/ 10967891 w 12192000"/>
              <a:gd name="connsiteY173" fmla="*/ 131083 h 1157500"/>
              <a:gd name="connsiteX174" fmla="*/ 11085076 w 12192000"/>
              <a:gd name="connsiteY174" fmla="*/ 150485 h 1157500"/>
              <a:gd name="connsiteX175" fmla="*/ 11172617 w 12192000"/>
              <a:gd name="connsiteY175" fmla="*/ 164976 h 1157500"/>
              <a:gd name="connsiteX176" fmla="*/ 11281340 w 12192000"/>
              <a:gd name="connsiteY176" fmla="*/ 184188 h 1157500"/>
              <a:gd name="connsiteX177" fmla="*/ 11406511 w 12192000"/>
              <a:gd name="connsiteY177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96704 h 1157500"/>
              <a:gd name="connsiteX132" fmla="*/ 8228227 w 12192000"/>
              <a:gd name="connsiteY132" fmla="*/ 105972 h 1157500"/>
              <a:gd name="connsiteX133" fmla="*/ 8237963 w 12192000"/>
              <a:gd name="connsiteY133" fmla="*/ 106996 h 1157500"/>
              <a:gd name="connsiteX134" fmla="*/ 8307239 w 12192000"/>
              <a:gd name="connsiteY134" fmla="*/ 94591 h 1157500"/>
              <a:gd name="connsiteX135" fmla="*/ 8339282 w 12192000"/>
              <a:gd name="connsiteY135" fmla="*/ 108942 h 1157500"/>
              <a:gd name="connsiteX136" fmla="*/ 8346156 w 12192000"/>
              <a:gd name="connsiteY136" fmla="*/ 111227 h 1157500"/>
              <a:gd name="connsiteX137" fmla="*/ 8433385 w 12192000"/>
              <a:gd name="connsiteY137" fmla="*/ 99669 h 1157500"/>
              <a:gd name="connsiteX138" fmla="*/ 8533779 w 12192000"/>
              <a:gd name="connsiteY138" fmla="*/ 98374 h 1157500"/>
              <a:gd name="connsiteX139" fmla="*/ 8632833 w 12192000"/>
              <a:gd name="connsiteY139" fmla="*/ 100532 h 1157500"/>
              <a:gd name="connsiteX140" fmla="*/ 8668523 w 12192000"/>
              <a:gd name="connsiteY140" fmla="*/ 102979 h 1157500"/>
              <a:gd name="connsiteX141" fmla="*/ 8732893 w 12192000"/>
              <a:gd name="connsiteY141" fmla="*/ 99991 h 1157500"/>
              <a:gd name="connsiteX142" fmla="*/ 8764071 w 12192000"/>
              <a:gd name="connsiteY142" fmla="*/ 94587 h 1157500"/>
              <a:gd name="connsiteX143" fmla="*/ 8767004 w 12192000"/>
              <a:gd name="connsiteY143" fmla="*/ 91519 h 1157500"/>
              <a:gd name="connsiteX144" fmla="*/ 8772553 w 12192000"/>
              <a:gd name="connsiteY144" fmla="*/ 90314 h 1157500"/>
              <a:gd name="connsiteX145" fmla="*/ 8787201 w 12192000"/>
              <a:gd name="connsiteY145" fmla="*/ 92033 h 1157500"/>
              <a:gd name="connsiteX146" fmla="*/ 8792624 w 12192000"/>
              <a:gd name="connsiteY146" fmla="*/ 93503 h 1157500"/>
              <a:gd name="connsiteX147" fmla="*/ 8800741 w 12192000"/>
              <a:gd name="connsiteY147" fmla="*/ 93897 h 1157500"/>
              <a:gd name="connsiteX148" fmla="*/ 8800966 w 12192000"/>
              <a:gd name="connsiteY148" fmla="*/ 93645 h 1157500"/>
              <a:gd name="connsiteX149" fmla="*/ 8808513 w 12192000"/>
              <a:gd name="connsiteY149" fmla="*/ 94530 h 1157500"/>
              <a:gd name="connsiteX150" fmla="*/ 8845110 w 12192000"/>
              <a:gd name="connsiteY150" fmla="*/ 102179 h 1157500"/>
              <a:gd name="connsiteX151" fmla="*/ 9026654 w 12192000"/>
              <a:gd name="connsiteY151" fmla="*/ 93420 h 1157500"/>
              <a:gd name="connsiteX152" fmla="*/ 9088505 w 12192000"/>
              <a:gd name="connsiteY152" fmla="*/ 113002 h 1157500"/>
              <a:gd name="connsiteX153" fmla="*/ 9203241 w 12192000"/>
              <a:gd name="connsiteY153" fmla="*/ 111713 h 1157500"/>
              <a:gd name="connsiteX154" fmla="*/ 9415584 w 12192000"/>
              <a:gd name="connsiteY154" fmla="*/ 157156 h 1157500"/>
              <a:gd name="connsiteX155" fmla="*/ 9505102 w 12192000"/>
              <a:gd name="connsiteY155" fmla="*/ 141042 h 1157500"/>
              <a:gd name="connsiteX156" fmla="*/ 9643040 w 12192000"/>
              <a:gd name="connsiteY156" fmla="*/ 158233 h 1157500"/>
              <a:gd name="connsiteX157" fmla="*/ 9762999 w 12192000"/>
              <a:gd name="connsiteY157" fmla="*/ 162623 h 1157500"/>
              <a:gd name="connsiteX158" fmla="*/ 9776183 w 12192000"/>
              <a:gd name="connsiteY158" fmla="*/ 162191 h 1157500"/>
              <a:gd name="connsiteX159" fmla="*/ 9780532 w 12192000"/>
              <a:gd name="connsiteY159" fmla="*/ 155823 h 1157500"/>
              <a:gd name="connsiteX160" fmla="*/ 9910588 w 12192000"/>
              <a:gd name="connsiteY160" fmla="*/ 154327 h 1157500"/>
              <a:gd name="connsiteX161" fmla="*/ 9924173 w 12192000"/>
              <a:gd name="connsiteY161" fmla="*/ 158591 h 1157500"/>
              <a:gd name="connsiteX162" fmla="*/ 10010969 w 12192000"/>
              <a:gd name="connsiteY162" fmla="*/ 155802 h 1157500"/>
              <a:gd name="connsiteX163" fmla="*/ 10070699 w 12192000"/>
              <a:gd name="connsiteY163" fmla="*/ 157854 h 1157500"/>
              <a:gd name="connsiteX164" fmla="*/ 10155104 w 12192000"/>
              <a:gd name="connsiteY164" fmla="*/ 151613 h 1157500"/>
              <a:gd name="connsiteX165" fmla="*/ 10250982 w 12192000"/>
              <a:gd name="connsiteY165" fmla="*/ 128642 h 1157500"/>
              <a:gd name="connsiteX166" fmla="*/ 10322829 w 12192000"/>
              <a:gd name="connsiteY166" fmla="*/ 145475 h 1157500"/>
              <a:gd name="connsiteX167" fmla="*/ 10448511 w 12192000"/>
              <a:gd name="connsiteY167" fmla="*/ 127195 h 1157500"/>
              <a:gd name="connsiteX168" fmla="*/ 10561157 w 12192000"/>
              <a:gd name="connsiteY168" fmla="*/ 108661 h 1157500"/>
              <a:gd name="connsiteX169" fmla="*/ 10629093 w 12192000"/>
              <a:gd name="connsiteY169" fmla="*/ 120997 h 1157500"/>
              <a:gd name="connsiteX170" fmla="*/ 10801598 w 12192000"/>
              <a:gd name="connsiteY170" fmla="*/ 113562 h 1157500"/>
              <a:gd name="connsiteX171" fmla="*/ 10888594 w 12192000"/>
              <a:gd name="connsiteY171" fmla="*/ 121439 h 1157500"/>
              <a:gd name="connsiteX172" fmla="*/ 10967891 w 12192000"/>
              <a:gd name="connsiteY172" fmla="*/ 131083 h 1157500"/>
              <a:gd name="connsiteX173" fmla="*/ 11085076 w 12192000"/>
              <a:gd name="connsiteY173" fmla="*/ 150485 h 1157500"/>
              <a:gd name="connsiteX174" fmla="*/ 11172617 w 12192000"/>
              <a:gd name="connsiteY174" fmla="*/ 164976 h 1157500"/>
              <a:gd name="connsiteX175" fmla="*/ 11281340 w 12192000"/>
              <a:gd name="connsiteY175" fmla="*/ 184188 h 1157500"/>
              <a:gd name="connsiteX176" fmla="*/ 11406511 w 12192000"/>
              <a:gd name="connsiteY176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396084 w 12192000"/>
              <a:gd name="connsiteY93" fmla="*/ 321836 h 1157500"/>
              <a:gd name="connsiteX94" fmla="*/ 5414292 w 12192000"/>
              <a:gd name="connsiteY94" fmla="*/ 314431 h 1157500"/>
              <a:gd name="connsiteX95" fmla="*/ 5487276 w 12192000"/>
              <a:gd name="connsiteY95" fmla="*/ 300918 h 1157500"/>
              <a:gd name="connsiteX96" fmla="*/ 5612716 w 12192000"/>
              <a:gd name="connsiteY96" fmla="*/ 301686 h 1157500"/>
              <a:gd name="connsiteX97" fmla="*/ 5864813 w 12192000"/>
              <a:gd name="connsiteY97" fmla="*/ 251420 h 1157500"/>
              <a:gd name="connsiteX98" fmla="*/ 6151392 w 12192000"/>
              <a:gd name="connsiteY98" fmla="*/ 219300 h 1157500"/>
              <a:gd name="connsiteX99" fmla="*/ 6209396 w 12192000"/>
              <a:gd name="connsiteY99" fmla="*/ 214037 h 1157500"/>
              <a:gd name="connsiteX100" fmla="*/ 6269898 w 12192000"/>
              <a:gd name="connsiteY100" fmla="*/ 219868 h 1157500"/>
              <a:gd name="connsiteX101" fmla="*/ 6352373 w 12192000"/>
              <a:gd name="connsiteY101" fmla="*/ 202729 h 1157500"/>
              <a:gd name="connsiteX102" fmla="*/ 6353759 w 12192000"/>
              <a:gd name="connsiteY102" fmla="*/ 202703 h 1157500"/>
              <a:gd name="connsiteX103" fmla="*/ 6363346 w 12192000"/>
              <a:gd name="connsiteY103" fmla="*/ 190268 h 1157500"/>
              <a:gd name="connsiteX104" fmla="*/ 6400681 w 12192000"/>
              <a:gd name="connsiteY104" fmla="*/ 197970 h 1157500"/>
              <a:gd name="connsiteX105" fmla="*/ 6402041 w 12192000"/>
              <a:gd name="connsiteY105" fmla="*/ 200641 h 1157500"/>
              <a:gd name="connsiteX106" fmla="*/ 6502019 w 12192000"/>
              <a:gd name="connsiteY106" fmla="*/ 192356 h 1157500"/>
              <a:gd name="connsiteX107" fmla="*/ 6518229 w 12192000"/>
              <a:gd name="connsiteY107" fmla="*/ 191407 h 1157500"/>
              <a:gd name="connsiteX108" fmla="*/ 6595639 w 12192000"/>
              <a:gd name="connsiteY108" fmla="*/ 168164 h 1157500"/>
              <a:gd name="connsiteX109" fmla="*/ 6692265 w 12192000"/>
              <a:gd name="connsiteY109" fmla="*/ 164829 h 1157500"/>
              <a:gd name="connsiteX110" fmla="*/ 6697219 w 12192000"/>
              <a:gd name="connsiteY110" fmla="*/ 165301 h 1157500"/>
              <a:gd name="connsiteX111" fmla="*/ 6713656 w 12192000"/>
              <a:gd name="connsiteY111" fmla="*/ 153600 h 1157500"/>
              <a:gd name="connsiteX112" fmla="*/ 6714383 w 12192000"/>
              <a:gd name="connsiteY112" fmla="*/ 150425 h 1157500"/>
              <a:gd name="connsiteX113" fmla="*/ 6774793 w 12192000"/>
              <a:gd name="connsiteY113" fmla="*/ 159713 h 1157500"/>
              <a:gd name="connsiteX114" fmla="*/ 6782112 w 12192000"/>
              <a:gd name="connsiteY114" fmla="*/ 155255 h 1157500"/>
              <a:gd name="connsiteX115" fmla="*/ 6878958 w 12192000"/>
              <a:gd name="connsiteY115" fmla="*/ 180824 h 1157500"/>
              <a:gd name="connsiteX116" fmla="*/ 6894439 w 12192000"/>
              <a:gd name="connsiteY116" fmla="*/ 177642 h 1157500"/>
              <a:gd name="connsiteX117" fmla="*/ 6963220 w 12192000"/>
              <a:gd name="connsiteY117" fmla="*/ 167304 h 1157500"/>
              <a:gd name="connsiteX118" fmla="*/ 6976706 w 12192000"/>
              <a:gd name="connsiteY118" fmla="*/ 170894 h 1157500"/>
              <a:gd name="connsiteX119" fmla="*/ 6987064 w 12192000"/>
              <a:gd name="connsiteY119" fmla="*/ 160402 h 1157500"/>
              <a:gd name="connsiteX120" fmla="*/ 7058714 w 12192000"/>
              <a:gd name="connsiteY120" fmla="*/ 175992 h 1157500"/>
              <a:gd name="connsiteX121" fmla="*/ 7060499 w 12192000"/>
              <a:gd name="connsiteY121" fmla="*/ 176063 h 1157500"/>
              <a:gd name="connsiteX122" fmla="*/ 7176563 w 12192000"/>
              <a:gd name="connsiteY122" fmla="*/ 173244 h 1157500"/>
              <a:gd name="connsiteX123" fmla="*/ 7205529 w 12192000"/>
              <a:gd name="connsiteY123" fmla="*/ 181011 h 1157500"/>
              <a:gd name="connsiteX124" fmla="*/ 7310118 w 12192000"/>
              <a:gd name="connsiteY124" fmla="*/ 162605 h 1157500"/>
              <a:gd name="connsiteX125" fmla="*/ 7673859 w 12192000"/>
              <a:gd name="connsiteY125" fmla="*/ 150336 h 1157500"/>
              <a:gd name="connsiteX126" fmla="*/ 7692748 w 12192000"/>
              <a:gd name="connsiteY126" fmla="*/ 161537 h 1157500"/>
              <a:gd name="connsiteX127" fmla="*/ 7756672 w 12192000"/>
              <a:gd name="connsiteY127" fmla="*/ 157372 h 1157500"/>
              <a:gd name="connsiteX128" fmla="*/ 7974189 w 12192000"/>
              <a:gd name="connsiteY128" fmla="*/ 154819 h 1157500"/>
              <a:gd name="connsiteX129" fmla="*/ 8101969 w 12192000"/>
              <a:gd name="connsiteY129" fmla="*/ 144495 h 1157500"/>
              <a:gd name="connsiteX130" fmla="*/ 8106826 w 12192000"/>
              <a:gd name="connsiteY130" fmla="*/ 139853 h 1157500"/>
              <a:gd name="connsiteX131" fmla="*/ 8162058 w 12192000"/>
              <a:gd name="connsiteY131" fmla="*/ 117907 h 1157500"/>
              <a:gd name="connsiteX132" fmla="*/ 8228227 w 12192000"/>
              <a:gd name="connsiteY132" fmla="*/ 105972 h 1157500"/>
              <a:gd name="connsiteX133" fmla="*/ 8237963 w 12192000"/>
              <a:gd name="connsiteY133" fmla="*/ 106996 h 1157500"/>
              <a:gd name="connsiteX134" fmla="*/ 8307239 w 12192000"/>
              <a:gd name="connsiteY134" fmla="*/ 94591 h 1157500"/>
              <a:gd name="connsiteX135" fmla="*/ 8339282 w 12192000"/>
              <a:gd name="connsiteY135" fmla="*/ 108942 h 1157500"/>
              <a:gd name="connsiteX136" fmla="*/ 8346156 w 12192000"/>
              <a:gd name="connsiteY136" fmla="*/ 111227 h 1157500"/>
              <a:gd name="connsiteX137" fmla="*/ 8433385 w 12192000"/>
              <a:gd name="connsiteY137" fmla="*/ 99669 h 1157500"/>
              <a:gd name="connsiteX138" fmla="*/ 8533779 w 12192000"/>
              <a:gd name="connsiteY138" fmla="*/ 98374 h 1157500"/>
              <a:gd name="connsiteX139" fmla="*/ 8632833 w 12192000"/>
              <a:gd name="connsiteY139" fmla="*/ 100532 h 1157500"/>
              <a:gd name="connsiteX140" fmla="*/ 8668523 w 12192000"/>
              <a:gd name="connsiteY140" fmla="*/ 102979 h 1157500"/>
              <a:gd name="connsiteX141" fmla="*/ 8732893 w 12192000"/>
              <a:gd name="connsiteY141" fmla="*/ 99991 h 1157500"/>
              <a:gd name="connsiteX142" fmla="*/ 8764071 w 12192000"/>
              <a:gd name="connsiteY142" fmla="*/ 94587 h 1157500"/>
              <a:gd name="connsiteX143" fmla="*/ 8767004 w 12192000"/>
              <a:gd name="connsiteY143" fmla="*/ 91519 h 1157500"/>
              <a:gd name="connsiteX144" fmla="*/ 8772553 w 12192000"/>
              <a:gd name="connsiteY144" fmla="*/ 90314 h 1157500"/>
              <a:gd name="connsiteX145" fmla="*/ 8787201 w 12192000"/>
              <a:gd name="connsiteY145" fmla="*/ 92033 h 1157500"/>
              <a:gd name="connsiteX146" fmla="*/ 8792624 w 12192000"/>
              <a:gd name="connsiteY146" fmla="*/ 93503 h 1157500"/>
              <a:gd name="connsiteX147" fmla="*/ 8800741 w 12192000"/>
              <a:gd name="connsiteY147" fmla="*/ 93897 h 1157500"/>
              <a:gd name="connsiteX148" fmla="*/ 8800966 w 12192000"/>
              <a:gd name="connsiteY148" fmla="*/ 93645 h 1157500"/>
              <a:gd name="connsiteX149" fmla="*/ 8808513 w 12192000"/>
              <a:gd name="connsiteY149" fmla="*/ 94530 h 1157500"/>
              <a:gd name="connsiteX150" fmla="*/ 8845110 w 12192000"/>
              <a:gd name="connsiteY150" fmla="*/ 102179 h 1157500"/>
              <a:gd name="connsiteX151" fmla="*/ 9026654 w 12192000"/>
              <a:gd name="connsiteY151" fmla="*/ 93420 h 1157500"/>
              <a:gd name="connsiteX152" fmla="*/ 9088505 w 12192000"/>
              <a:gd name="connsiteY152" fmla="*/ 113002 h 1157500"/>
              <a:gd name="connsiteX153" fmla="*/ 9203241 w 12192000"/>
              <a:gd name="connsiteY153" fmla="*/ 111713 h 1157500"/>
              <a:gd name="connsiteX154" fmla="*/ 9415584 w 12192000"/>
              <a:gd name="connsiteY154" fmla="*/ 157156 h 1157500"/>
              <a:gd name="connsiteX155" fmla="*/ 9505102 w 12192000"/>
              <a:gd name="connsiteY155" fmla="*/ 141042 h 1157500"/>
              <a:gd name="connsiteX156" fmla="*/ 9643040 w 12192000"/>
              <a:gd name="connsiteY156" fmla="*/ 158233 h 1157500"/>
              <a:gd name="connsiteX157" fmla="*/ 9762999 w 12192000"/>
              <a:gd name="connsiteY157" fmla="*/ 162623 h 1157500"/>
              <a:gd name="connsiteX158" fmla="*/ 9776183 w 12192000"/>
              <a:gd name="connsiteY158" fmla="*/ 162191 h 1157500"/>
              <a:gd name="connsiteX159" fmla="*/ 9780532 w 12192000"/>
              <a:gd name="connsiteY159" fmla="*/ 155823 h 1157500"/>
              <a:gd name="connsiteX160" fmla="*/ 9910588 w 12192000"/>
              <a:gd name="connsiteY160" fmla="*/ 154327 h 1157500"/>
              <a:gd name="connsiteX161" fmla="*/ 9924173 w 12192000"/>
              <a:gd name="connsiteY161" fmla="*/ 158591 h 1157500"/>
              <a:gd name="connsiteX162" fmla="*/ 10010969 w 12192000"/>
              <a:gd name="connsiteY162" fmla="*/ 155802 h 1157500"/>
              <a:gd name="connsiteX163" fmla="*/ 10070699 w 12192000"/>
              <a:gd name="connsiteY163" fmla="*/ 157854 h 1157500"/>
              <a:gd name="connsiteX164" fmla="*/ 10155104 w 12192000"/>
              <a:gd name="connsiteY164" fmla="*/ 151613 h 1157500"/>
              <a:gd name="connsiteX165" fmla="*/ 10250982 w 12192000"/>
              <a:gd name="connsiteY165" fmla="*/ 128642 h 1157500"/>
              <a:gd name="connsiteX166" fmla="*/ 10322829 w 12192000"/>
              <a:gd name="connsiteY166" fmla="*/ 145475 h 1157500"/>
              <a:gd name="connsiteX167" fmla="*/ 10448511 w 12192000"/>
              <a:gd name="connsiteY167" fmla="*/ 127195 h 1157500"/>
              <a:gd name="connsiteX168" fmla="*/ 10561157 w 12192000"/>
              <a:gd name="connsiteY168" fmla="*/ 108661 h 1157500"/>
              <a:gd name="connsiteX169" fmla="*/ 10629093 w 12192000"/>
              <a:gd name="connsiteY169" fmla="*/ 120997 h 1157500"/>
              <a:gd name="connsiteX170" fmla="*/ 10801598 w 12192000"/>
              <a:gd name="connsiteY170" fmla="*/ 113562 h 1157500"/>
              <a:gd name="connsiteX171" fmla="*/ 10888594 w 12192000"/>
              <a:gd name="connsiteY171" fmla="*/ 121439 h 1157500"/>
              <a:gd name="connsiteX172" fmla="*/ 10967891 w 12192000"/>
              <a:gd name="connsiteY172" fmla="*/ 131083 h 1157500"/>
              <a:gd name="connsiteX173" fmla="*/ 11085076 w 12192000"/>
              <a:gd name="connsiteY173" fmla="*/ 150485 h 1157500"/>
              <a:gd name="connsiteX174" fmla="*/ 11172617 w 12192000"/>
              <a:gd name="connsiteY174" fmla="*/ 164976 h 1157500"/>
              <a:gd name="connsiteX175" fmla="*/ 11281340 w 12192000"/>
              <a:gd name="connsiteY175" fmla="*/ 184188 h 1157500"/>
              <a:gd name="connsiteX176" fmla="*/ 11406511 w 12192000"/>
              <a:gd name="connsiteY176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414292 w 12192000"/>
              <a:gd name="connsiteY93" fmla="*/ 314431 h 1157500"/>
              <a:gd name="connsiteX94" fmla="*/ 5487276 w 12192000"/>
              <a:gd name="connsiteY94" fmla="*/ 300918 h 1157500"/>
              <a:gd name="connsiteX95" fmla="*/ 5612716 w 12192000"/>
              <a:gd name="connsiteY95" fmla="*/ 301686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12716 w 12192000"/>
              <a:gd name="connsiteY95" fmla="*/ 301686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59695 w 12192000"/>
              <a:gd name="connsiteY90" fmla="*/ 324044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33191 w 12192000"/>
              <a:gd name="connsiteY90" fmla="*/ 313442 h 1157500"/>
              <a:gd name="connsiteX91" fmla="*/ 5359642 w 12192000"/>
              <a:gd name="connsiteY91" fmla="*/ 334143 h 1157500"/>
              <a:gd name="connsiteX92" fmla="*/ 5372918 w 12192000"/>
              <a:gd name="connsiteY92" fmla="*/ 330402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33191 w 12192000"/>
              <a:gd name="connsiteY90" fmla="*/ 313442 h 1157500"/>
              <a:gd name="connsiteX91" fmla="*/ 5359642 w 12192000"/>
              <a:gd name="connsiteY91" fmla="*/ 334143 h 1157500"/>
              <a:gd name="connsiteX92" fmla="*/ 5399423 w 12192000"/>
              <a:gd name="connsiteY92" fmla="*/ 383411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33191 w 12192000"/>
              <a:gd name="connsiteY90" fmla="*/ 313442 h 1157500"/>
              <a:gd name="connsiteX91" fmla="*/ 5296032 w 12192000"/>
              <a:gd name="connsiteY91" fmla="*/ 318240 h 1157500"/>
              <a:gd name="connsiteX92" fmla="*/ 5399423 w 12192000"/>
              <a:gd name="connsiteY92" fmla="*/ 383411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39235 w 12192000"/>
              <a:gd name="connsiteY17" fmla="*/ 324425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33191 w 12192000"/>
              <a:gd name="connsiteY90" fmla="*/ 313442 h 1157500"/>
              <a:gd name="connsiteX91" fmla="*/ 5296032 w 12192000"/>
              <a:gd name="connsiteY91" fmla="*/ 318240 h 1157500"/>
              <a:gd name="connsiteX92" fmla="*/ 5378219 w 12192000"/>
              <a:gd name="connsiteY92" fmla="*/ 314499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55138 w 12192000"/>
              <a:gd name="connsiteY17" fmla="*/ 335027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33191 w 12192000"/>
              <a:gd name="connsiteY90" fmla="*/ 313442 h 1157500"/>
              <a:gd name="connsiteX91" fmla="*/ 5296032 w 12192000"/>
              <a:gd name="connsiteY91" fmla="*/ 318240 h 1157500"/>
              <a:gd name="connsiteX92" fmla="*/ 5378219 w 12192000"/>
              <a:gd name="connsiteY92" fmla="*/ 314499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  <a:gd name="connsiteX0" fmla="*/ 11488370 w 12192000"/>
              <a:gd name="connsiteY0" fmla="*/ 200200 h 1157500"/>
              <a:gd name="connsiteX1" fmla="*/ 11736204 w 12192000"/>
              <a:gd name="connsiteY1" fmla="*/ 277509 h 1157500"/>
              <a:gd name="connsiteX2" fmla="*/ 11705740 w 12192000"/>
              <a:gd name="connsiteY2" fmla="*/ 250993 h 1157500"/>
              <a:gd name="connsiteX3" fmla="*/ 11819139 w 12192000"/>
              <a:gd name="connsiteY3" fmla="*/ 304143 h 1157500"/>
              <a:gd name="connsiteX4" fmla="*/ 11835615 w 12192000"/>
              <a:gd name="connsiteY4" fmla="*/ 305790 h 1157500"/>
              <a:gd name="connsiteX5" fmla="*/ 11980134 w 12192000"/>
              <a:gd name="connsiteY5" fmla="*/ 321911 h 1157500"/>
              <a:gd name="connsiteX6" fmla="*/ 12174576 w 12192000"/>
              <a:gd name="connsiteY6" fmla="*/ 376108 h 1157500"/>
              <a:gd name="connsiteX7" fmla="*/ 12192000 w 12192000"/>
              <a:gd name="connsiteY7" fmla="*/ 379233 h 1157500"/>
              <a:gd name="connsiteX8" fmla="*/ 12192000 w 12192000"/>
              <a:gd name="connsiteY8" fmla="*/ 1157500 h 1157500"/>
              <a:gd name="connsiteX9" fmla="*/ 0 w 12192000"/>
              <a:gd name="connsiteY9" fmla="*/ 1157500 h 1157500"/>
              <a:gd name="connsiteX10" fmla="*/ 0 w 12192000"/>
              <a:gd name="connsiteY10" fmla="*/ 483545 h 1157500"/>
              <a:gd name="connsiteX11" fmla="*/ 5331 w 12192000"/>
              <a:gd name="connsiteY11" fmla="*/ 482797 h 1157500"/>
              <a:gd name="connsiteX12" fmla="*/ 39902 w 12192000"/>
              <a:gd name="connsiteY12" fmla="*/ 472284 h 1157500"/>
              <a:gd name="connsiteX13" fmla="*/ 117880 w 12192000"/>
              <a:gd name="connsiteY13" fmla="*/ 420956 h 1157500"/>
              <a:gd name="connsiteX14" fmla="*/ 238140 w 12192000"/>
              <a:gd name="connsiteY14" fmla="*/ 379297 h 1157500"/>
              <a:gd name="connsiteX15" fmla="*/ 249589 w 12192000"/>
              <a:gd name="connsiteY15" fmla="*/ 379517 h 1157500"/>
              <a:gd name="connsiteX16" fmla="*/ 296963 w 12192000"/>
              <a:gd name="connsiteY16" fmla="*/ 356102 h 1157500"/>
              <a:gd name="connsiteX17" fmla="*/ 355138 w 12192000"/>
              <a:gd name="connsiteY17" fmla="*/ 335027 h 1157500"/>
              <a:gd name="connsiteX18" fmla="*/ 447152 w 12192000"/>
              <a:gd name="connsiteY18" fmla="*/ 327423 h 1157500"/>
              <a:gd name="connsiteX19" fmla="*/ 475247 w 12192000"/>
              <a:gd name="connsiteY19" fmla="*/ 336714 h 1157500"/>
              <a:gd name="connsiteX20" fmla="*/ 477967 w 12192000"/>
              <a:gd name="connsiteY20" fmla="*/ 337960 h 1157500"/>
              <a:gd name="connsiteX21" fmla="*/ 703732 w 12192000"/>
              <a:gd name="connsiteY21" fmla="*/ 316599 h 1157500"/>
              <a:gd name="connsiteX22" fmla="*/ 853391 w 12192000"/>
              <a:gd name="connsiteY22" fmla="*/ 303591 h 1157500"/>
              <a:gd name="connsiteX23" fmla="*/ 925332 w 12192000"/>
              <a:gd name="connsiteY23" fmla="*/ 298686 h 1157500"/>
              <a:gd name="connsiteX24" fmla="*/ 941286 w 12192000"/>
              <a:gd name="connsiteY24" fmla="*/ 288932 h 1157500"/>
              <a:gd name="connsiteX25" fmla="*/ 950845 w 12192000"/>
              <a:gd name="connsiteY25" fmla="*/ 286595 h 1157500"/>
              <a:gd name="connsiteX26" fmla="*/ 953292 w 12192000"/>
              <a:gd name="connsiteY26" fmla="*/ 280892 h 1157500"/>
              <a:gd name="connsiteX27" fmla="*/ 967499 w 12192000"/>
              <a:gd name="connsiteY27" fmla="*/ 273760 h 1157500"/>
              <a:gd name="connsiteX28" fmla="*/ 1069267 w 12192000"/>
              <a:gd name="connsiteY28" fmla="*/ 262766 h 1157500"/>
              <a:gd name="connsiteX29" fmla="*/ 1138407 w 12192000"/>
              <a:gd name="connsiteY29" fmla="*/ 246567 h 1157500"/>
              <a:gd name="connsiteX30" fmla="*/ 1164931 w 12192000"/>
              <a:gd name="connsiteY30" fmla="*/ 238622 h 1157500"/>
              <a:gd name="connsiteX31" fmla="*/ 1211622 w 12192000"/>
              <a:gd name="connsiteY31" fmla="*/ 220676 h 1157500"/>
              <a:gd name="connsiteX32" fmla="*/ 1274567 w 12192000"/>
              <a:gd name="connsiteY32" fmla="*/ 203380 h 1157500"/>
              <a:gd name="connsiteX33" fmla="*/ 1325029 w 12192000"/>
              <a:gd name="connsiteY33" fmla="*/ 207937 h 1157500"/>
              <a:gd name="connsiteX34" fmla="*/ 1356805 w 12192000"/>
              <a:gd name="connsiteY34" fmla="*/ 203622 h 1157500"/>
              <a:gd name="connsiteX35" fmla="*/ 1468752 w 12192000"/>
              <a:gd name="connsiteY35" fmla="*/ 214604 h 1157500"/>
              <a:gd name="connsiteX36" fmla="*/ 1650750 w 12192000"/>
              <a:gd name="connsiteY36" fmla="*/ 165090 h 1157500"/>
              <a:gd name="connsiteX37" fmla="*/ 1655056 w 12192000"/>
              <a:gd name="connsiteY37" fmla="*/ 172106 h 1157500"/>
              <a:gd name="connsiteX38" fmla="*/ 1683220 w 12192000"/>
              <a:gd name="connsiteY38" fmla="*/ 169652 h 1157500"/>
              <a:gd name="connsiteX39" fmla="*/ 1685599 w 12192000"/>
              <a:gd name="connsiteY39" fmla="*/ 165388 h 1157500"/>
              <a:gd name="connsiteX40" fmla="*/ 1735783 w 12192000"/>
              <a:gd name="connsiteY40" fmla="*/ 177400 h 1157500"/>
              <a:gd name="connsiteX41" fmla="*/ 1797102 w 12192000"/>
              <a:gd name="connsiteY41" fmla="*/ 182289 h 1157500"/>
              <a:gd name="connsiteX42" fmla="*/ 1845638 w 12192000"/>
              <a:gd name="connsiteY42" fmla="*/ 163774 h 1157500"/>
              <a:gd name="connsiteX43" fmla="*/ 1848980 w 12192000"/>
              <a:gd name="connsiteY43" fmla="*/ 167516 h 1157500"/>
              <a:gd name="connsiteX44" fmla="*/ 1880587 w 12192000"/>
              <a:gd name="connsiteY44" fmla="*/ 165506 h 1157500"/>
              <a:gd name="connsiteX45" fmla="*/ 1995803 w 12192000"/>
              <a:gd name="connsiteY45" fmla="*/ 131847 h 1157500"/>
              <a:gd name="connsiteX46" fmla="*/ 2057448 w 12192000"/>
              <a:gd name="connsiteY46" fmla="*/ 128650 h 1157500"/>
              <a:gd name="connsiteX47" fmla="*/ 2119088 w 12192000"/>
              <a:gd name="connsiteY47" fmla="*/ 113508 h 1157500"/>
              <a:gd name="connsiteX48" fmla="*/ 2138831 w 12192000"/>
              <a:gd name="connsiteY48" fmla="*/ 116194 h 1157500"/>
              <a:gd name="connsiteX49" fmla="*/ 2214259 w 12192000"/>
              <a:gd name="connsiteY49" fmla="*/ 110542 h 1157500"/>
              <a:gd name="connsiteX50" fmla="*/ 2264911 w 12192000"/>
              <a:gd name="connsiteY50" fmla="*/ 101639 h 1157500"/>
              <a:gd name="connsiteX51" fmla="*/ 2454058 w 12192000"/>
              <a:gd name="connsiteY51" fmla="*/ 67266 h 1157500"/>
              <a:gd name="connsiteX52" fmla="*/ 2534188 w 12192000"/>
              <a:gd name="connsiteY52" fmla="*/ 63730 h 1157500"/>
              <a:gd name="connsiteX53" fmla="*/ 2616912 w 12192000"/>
              <a:gd name="connsiteY53" fmla="*/ 44757 h 1157500"/>
              <a:gd name="connsiteX54" fmla="*/ 2698592 w 12192000"/>
              <a:gd name="connsiteY54" fmla="*/ 35873 h 1157500"/>
              <a:gd name="connsiteX55" fmla="*/ 2891953 w 12192000"/>
              <a:gd name="connsiteY55" fmla="*/ 28541 h 1157500"/>
              <a:gd name="connsiteX56" fmla="*/ 3052621 w 12192000"/>
              <a:gd name="connsiteY56" fmla="*/ 7598 h 1157500"/>
              <a:gd name="connsiteX57" fmla="*/ 3145220 w 12192000"/>
              <a:gd name="connsiteY57" fmla="*/ 9845 h 1157500"/>
              <a:gd name="connsiteX58" fmla="*/ 3233309 w 12192000"/>
              <a:gd name="connsiteY58" fmla="*/ 2536 h 1157500"/>
              <a:gd name="connsiteX59" fmla="*/ 3320851 w 12192000"/>
              <a:gd name="connsiteY59" fmla="*/ 12470 h 1157500"/>
              <a:gd name="connsiteX60" fmla="*/ 3394552 w 12192000"/>
              <a:gd name="connsiteY60" fmla="*/ 31847 h 1157500"/>
              <a:gd name="connsiteX61" fmla="*/ 3462252 w 12192000"/>
              <a:gd name="connsiteY61" fmla="*/ 62214 h 1157500"/>
              <a:gd name="connsiteX62" fmla="*/ 3504799 w 12192000"/>
              <a:gd name="connsiteY62" fmla="*/ 86931 h 1157500"/>
              <a:gd name="connsiteX63" fmla="*/ 3568807 w 12192000"/>
              <a:gd name="connsiteY63" fmla="*/ 78125 h 1157500"/>
              <a:gd name="connsiteX64" fmla="*/ 3571993 w 12192000"/>
              <a:gd name="connsiteY64" fmla="*/ 80673 h 1157500"/>
              <a:gd name="connsiteX65" fmla="*/ 3590879 w 12192000"/>
              <a:gd name="connsiteY65" fmla="*/ 93683 h 1157500"/>
              <a:gd name="connsiteX66" fmla="*/ 3623973 w 12192000"/>
              <a:gd name="connsiteY66" fmla="*/ 86652 h 1157500"/>
              <a:gd name="connsiteX67" fmla="*/ 3636728 w 12192000"/>
              <a:gd name="connsiteY67" fmla="*/ 91587 h 1157500"/>
              <a:gd name="connsiteX68" fmla="*/ 3676976 w 12192000"/>
              <a:gd name="connsiteY68" fmla="*/ 90168 h 1157500"/>
              <a:gd name="connsiteX69" fmla="*/ 3722653 w 12192000"/>
              <a:gd name="connsiteY69" fmla="*/ 108931 h 1157500"/>
              <a:gd name="connsiteX70" fmla="*/ 3775112 w 12192000"/>
              <a:gd name="connsiteY70" fmla="*/ 92538 h 1157500"/>
              <a:gd name="connsiteX71" fmla="*/ 3932956 w 12192000"/>
              <a:gd name="connsiteY71" fmla="*/ 115905 h 1157500"/>
              <a:gd name="connsiteX72" fmla="*/ 4100593 w 12192000"/>
              <a:gd name="connsiteY72" fmla="*/ 157402 h 1157500"/>
              <a:gd name="connsiteX73" fmla="*/ 4316364 w 12192000"/>
              <a:gd name="connsiteY73" fmla="*/ 171021 h 1157500"/>
              <a:gd name="connsiteX74" fmla="*/ 4387387 w 12192000"/>
              <a:gd name="connsiteY74" fmla="*/ 157928 h 1157500"/>
              <a:gd name="connsiteX75" fmla="*/ 4427957 w 12192000"/>
              <a:gd name="connsiteY75" fmla="*/ 171094 h 1157500"/>
              <a:gd name="connsiteX76" fmla="*/ 4502291 w 12192000"/>
              <a:gd name="connsiteY76" fmla="*/ 181765 h 1157500"/>
              <a:gd name="connsiteX77" fmla="*/ 4600771 w 12192000"/>
              <a:gd name="connsiteY77" fmla="*/ 205711 h 1157500"/>
              <a:gd name="connsiteX78" fmla="*/ 4644102 w 12192000"/>
              <a:gd name="connsiteY78" fmla="*/ 203931 h 1157500"/>
              <a:gd name="connsiteX79" fmla="*/ 4652752 w 12192000"/>
              <a:gd name="connsiteY79" fmla="*/ 204470 h 1157500"/>
              <a:gd name="connsiteX80" fmla="*/ 4652896 w 12192000"/>
              <a:gd name="connsiteY80" fmla="*/ 204854 h 1157500"/>
              <a:gd name="connsiteX81" fmla="*/ 4685303 w 12192000"/>
              <a:gd name="connsiteY81" fmla="*/ 206507 h 1157500"/>
              <a:gd name="connsiteX82" fmla="*/ 4690886 w 12192000"/>
              <a:gd name="connsiteY82" fmla="*/ 209335 h 1157500"/>
              <a:gd name="connsiteX83" fmla="*/ 4725430 w 12192000"/>
              <a:gd name="connsiteY83" fmla="*/ 232300 h 1157500"/>
              <a:gd name="connsiteX84" fmla="*/ 4800051 w 12192000"/>
              <a:gd name="connsiteY84" fmla="*/ 224667 h 1157500"/>
              <a:gd name="connsiteX85" fmla="*/ 4875115 w 12192000"/>
              <a:gd name="connsiteY85" fmla="*/ 257918 h 1157500"/>
              <a:gd name="connsiteX86" fmla="*/ 4936450 w 12192000"/>
              <a:gd name="connsiteY86" fmla="*/ 274470 h 1157500"/>
              <a:gd name="connsiteX87" fmla="*/ 5030961 w 12192000"/>
              <a:gd name="connsiteY87" fmla="*/ 299480 h 1157500"/>
              <a:gd name="connsiteX88" fmla="*/ 5082734 w 12192000"/>
              <a:gd name="connsiteY88" fmla="*/ 302149 h 1157500"/>
              <a:gd name="connsiteX89" fmla="*/ 5138799 w 12192000"/>
              <a:gd name="connsiteY89" fmla="*/ 297368 h 1157500"/>
              <a:gd name="connsiteX90" fmla="*/ 5233191 w 12192000"/>
              <a:gd name="connsiteY90" fmla="*/ 313442 h 1157500"/>
              <a:gd name="connsiteX91" fmla="*/ 5296032 w 12192000"/>
              <a:gd name="connsiteY91" fmla="*/ 318240 h 1157500"/>
              <a:gd name="connsiteX92" fmla="*/ 5378219 w 12192000"/>
              <a:gd name="connsiteY92" fmla="*/ 314499 h 1157500"/>
              <a:gd name="connsiteX93" fmla="*/ 5435496 w 12192000"/>
              <a:gd name="connsiteY93" fmla="*/ 314431 h 1157500"/>
              <a:gd name="connsiteX94" fmla="*/ 5487276 w 12192000"/>
              <a:gd name="connsiteY94" fmla="*/ 300918 h 1157500"/>
              <a:gd name="connsiteX95" fmla="*/ 5633920 w 12192000"/>
              <a:gd name="connsiteY95" fmla="*/ 291084 h 1157500"/>
              <a:gd name="connsiteX96" fmla="*/ 5864813 w 12192000"/>
              <a:gd name="connsiteY96" fmla="*/ 251420 h 1157500"/>
              <a:gd name="connsiteX97" fmla="*/ 6151392 w 12192000"/>
              <a:gd name="connsiteY97" fmla="*/ 219300 h 1157500"/>
              <a:gd name="connsiteX98" fmla="*/ 6209396 w 12192000"/>
              <a:gd name="connsiteY98" fmla="*/ 214037 h 1157500"/>
              <a:gd name="connsiteX99" fmla="*/ 6269898 w 12192000"/>
              <a:gd name="connsiteY99" fmla="*/ 219868 h 1157500"/>
              <a:gd name="connsiteX100" fmla="*/ 6352373 w 12192000"/>
              <a:gd name="connsiteY100" fmla="*/ 202729 h 1157500"/>
              <a:gd name="connsiteX101" fmla="*/ 6353759 w 12192000"/>
              <a:gd name="connsiteY101" fmla="*/ 202703 h 1157500"/>
              <a:gd name="connsiteX102" fmla="*/ 6363346 w 12192000"/>
              <a:gd name="connsiteY102" fmla="*/ 190268 h 1157500"/>
              <a:gd name="connsiteX103" fmla="*/ 6400681 w 12192000"/>
              <a:gd name="connsiteY103" fmla="*/ 197970 h 1157500"/>
              <a:gd name="connsiteX104" fmla="*/ 6402041 w 12192000"/>
              <a:gd name="connsiteY104" fmla="*/ 200641 h 1157500"/>
              <a:gd name="connsiteX105" fmla="*/ 6502019 w 12192000"/>
              <a:gd name="connsiteY105" fmla="*/ 192356 h 1157500"/>
              <a:gd name="connsiteX106" fmla="*/ 6518229 w 12192000"/>
              <a:gd name="connsiteY106" fmla="*/ 191407 h 1157500"/>
              <a:gd name="connsiteX107" fmla="*/ 6595639 w 12192000"/>
              <a:gd name="connsiteY107" fmla="*/ 168164 h 1157500"/>
              <a:gd name="connsiteX108" fmla="*/ 6692265 w 12192000"/>
              <a:gd name="connsiteY108" fmla="*/ 164829 h 1157500"/>
              <a:gd name="connsiteX109" fmla="*/ 6697219 w 12192000"/>
              <a:gd name="connsiteY109" fmla="*/ 165301 h 1157500"/>
              <a:gd name="connsiteX110" fmla="*/ 6713656 w 12192000"/>
              <a:gd name="connsiteY110" fmla="*/ 153600 h 1157500"/>
              <a:gd name="connsiteX111" fmla="*/ 6714383 w 12192000"/>
              <a:gd name="connsiteY111" fmla="*/ 150425 h 1157500"/>
              <a:gd name="connsiteX112" fmla="*/ 6774793 w 12192000"/>
              <a:gd name="connsiteY112" fmla="*/ 159713 h 1157500"/>
              <a:gd name="connsiteX113" fmla="*/ 6782112 w 12192000"/>
              <a:gd name="connsiteY113" fmla="*/ 155255 h 1157500"/>
              <a:gd name="connsiteX114" fmla="*/ 6878958 w 12192000"/>
              <a:gd name="connsiteY114" fmla="*/ 180824 h 1157500"/>
              <a:gd name="connsiteX115" fmla="*/ 6894439 w 12192000"/>
              <a:gd name="connsiteY115" fmla="*/ 177642 h 1157500"/>
              <a:gd name="connsiteX116" fmla="*/ 6963220 w 12192000"/>
              <a:gd name="connsiteY116" fmla="*/ 167304 h 1157500"/>
              <a:gd name="connsiteX117" fmla="*/ 6976706 w 12192000"/>
              <a:gd name="connsiteY117" fmla="*/ 170894 h 1157500"/>
              <a:gd name="connsiteX118" fmla="*/ 6987064 w 12192000"/>
              <a:gd name="connsiteY118" fmla="*/ 160402 h 1157500"/>
              <a:gd name="connsiteX119" fmla="*/ 7058714 w 12192000"/>
              <a:gd name="connsiteY119" fmla="*/ 175992 h 1157500"/>
              <a:gd name="connsiteX120" fmla="*/ 7060499 w 12192000"/>
              <a:gd name="connsiteY120" fmla="*/ 176063 h 1157500"/>
              <a:gd name="connsiteX121" fmla="*/ 7176563 w 12192000"/>
              <a:gd name="connsiteY121" fmla="*/ 173244 h 1157500"/>
              <a:gd name="connsiteX122" fmla="*/ 7205529 w 12192000"/>
              <a:gd name="connsiteY122" fmla="*/ 181011 h 1157500"/>
              <a:gd name="connsiteX123" fmla="*/ 7310118 w 12192000"/>
              <a:gd name="connsiteY123" fmla="*/ 162605 h 1157500"/>
              <a:gd name="connsiteX124" fmla="*/ 7673859 w 12192000"/>
              <a:gd name="connsiteY124" fmla="*/ 150336 h 1157500"/>
              <a:gd name="connsiteX125" fmla="*/ 7692748 w 12192000"/>
              <a:gd name="connsiteY125" fmla="*/ 161537 h 1157500"/>
              <a:gd name="connsiteX126" fmla="*/ 7756672 w 12192000"/>
              <a:gd name="connsiteY126" fmla="*/ 157372 h 1157500"/>
              <a:gd name="connsiteX127" fmla="*/ 7974189 w 12192000"/>
              <a:gd name="connsiteY127" fmla="*/ 154819 h 1157500"/>
              <a:gd name="connsiteX128" fmla="*/ 8101969 w 12192000"/>
              <a:gd name="connsiteY128" fmla="*/ 144495 h 1157500"/>
              <a:gd name="connsiteX129" fmla="*/ 8106826 w 12192000"/>
              <a:gd name="connsiteY129" fmla="*/ 139853 h 1157500"/>
              <a:gd name="connsiteX130" fmla="*/ 8162058 w 12192000"/>
              <a:gd name="connsiteY130" fmla="*/ 117907 h 1157500"/>
              <a:gd name="connsiteX131" fmla="*/ 8228227 w 12192000"/>
              <a:gd name="connsiteY131" fmla="*/ 105972 h 1157500"/>
              <a:gd name="connsiteX132" fmla="*/ 8237963 w 12192000"/>
              <a:gd name="connsiteY132" fmla="*/ 106996 h 1157500"/>
              <a:gd name="connsiteX133" fmla="*/ 8307239 w 12192000"/>
              <a:gd name="connsiteY133" fmla="*/ 94591 h 1157500"/>
              <a:gd name="connsiteX134" fmla="*/ 8339282 w 12192000"/>
              <a:gd name="connsiteY134" fmla="*/ 108942 h 1157500"/>
              <a:gd name="connsiteX135" fmla="*/ 8346156 w 12192000"/>
              <a:gd name="connsiteY135" fmla="*/ 111227 h 1157500"/>
              <a:gd name="connsiteX136" fmla="*/ 8433385 w 12192000"/>
              <a:gd name="connsiteY136" fmla="*/ 99669 h 1157500"/>
              <a:gd name="connsiteX137" fmla="*/ 8533779 w 12192000"/>
              <a:gd name="connsiteY137" fmla="*/ 98374 h 1157500"/>
              <a:gd name="connsiteX138" fmla="*/ 8632833 w 12192000"/>
              <a:gd name="connsiteY138" fmla="*/ 100532 h 1157500"/>
              <a:gd name="connsiteX139" fmla="*/ 8668523 w 12192000"/>
              <a:gd name="connsiteY139" fmla="*/ 102979 h 1157500"/>
              <a:gd name="connsiteX140" fmla="*/ 8732893 w 12192000"/>
              <a:gd name="connsiteY140" fmla="*/ 99991 h 1157500"/>
              <a:gd name="connsiteX141" fmla="*/ 8764071 w 12192000"/>
              <a:gd name="connsiteY141" fmla="*/ 94587 h 1157500"/>
              <a:gd name="connsiteX142" fmla="*/ 8767004 w 12192000"/>
              <a:gd name="connsiteY142" fmla="*/ 91519 h 1157500"/>
              <a:gd name="connsiteX143" fmla="*/ 8772553 w 12192000"/>
              <a:gd name="connsiteY143" fmla="*/ 90314 h 1157500"/>
              <a:gd name="connsiteX144" fmla="*/ 8787201 w 12192000"/>
              <a:gd name="connsiteY144" fmla="*/ 92033 h 1157500"/>
              <a:gd name="connsiteX145" fmla="*/ 8792624 w 12192000"/>
              <a:gd name="connsiteY145" fmla="*/ 93503 h 1157500"/>
              <a:gd name="connsiteX146" fmla="*/ 8800741 w 12192000"/>
              <a:gd name="connsiteY146" fmla="*/ 93897 h 1157500"/>
              <a:gd name="connsiteX147" fmla="*/ 8800966 w 12192000"/>
              <a:gd name="connsiteY147" fmla="*/ 93645 h 1157500"/>
              <a:gd name="connsiteX148" fmla="*/ 8808513 w 12192000"/>
              <a:gd name="connsiteY148" fmla="*/ 94530 h 1157500"/>
              <a:gd name="connsiteX149" fmla="*/ 8845110 w 12192000"/>
              <a:gd name="connsiteY149" fmla="*/ 102179 h 1157500"/>
              <a:gd name="connsiteX150" fmla="*/ 9026654 w 12192000"/>
              <a:gd name="connsiteY150" fmla="*/ 93420 h 1157500"/>
              <a:gd name="connsiteX151" fmla="*/ 9088505 w 12192000"/>
              <a:gd name="connsiteY151" fmla="*/ 113002 h 1157500"/>
              <a:gd name="connsiteX152" fmla="*/ 9203241 w 12192000"/>
              <a:gd name="connsiteY152" fmla="*/ 111713 h 1157500"/>
              <a:gd name="connsiteX153" fmla="*/ 9415584 w 12192000"/>
              <a:gd name="connsiteY153" fmla="*/ 157156 h 1157500"/>
              <a:gd name="connsiteX154" fmla="*/ 9505102 w 12192000"/>
              <a:gd name="connsiteY154" fmla="*/ 141042 h 1157500"/>
              <a:gd name="connsiteX155" fmla="*/ 9643040 w 12192000"/>
              <a:gd name="connsiteY155" fmla="*/ 158233 h 1157500"/>
              <a:gd name="connsiteX156" fmla="*/ 9762999 w 12192000"/>
              <a:gd name="connsiteY156" fmla="*/ 162623 h 1157500"/>
              <a:gd name="connsiteX157" fmla="*/ 9776183 w 12192000"/>
              <a:gd name="connsiteY157" fmla="*/ 162191 h 1157500"/>
              <a:gd name="connsiteX158" fmla="*/ 9780532 w 12192000"/>
              <a:gd name="connsiteY158" fmla="*/ 155823 h 1157500"/>
              <a:gd name="connsiteX159" fmla="*/ 9910588 w 12192000"/>
              <a:gd name="connsiteY159" fmla="*/ 154327 h 1157500"/>
              <a:gd name="connsiteX160" fmla="*/ 9924173 w 12192000"/>
              <a:gd name="connsiteY160" fmla="*/ 158591 h 1157500"/>
              <a:gd name="connsiteX161" fmla="*/ 10010969 w 12192000"/>
              <a:gd name="connsiteY161" fmla="*/ 155802 h 1157500"/>
              <a:gd name="connsiteX162" fmla="*/ 10070699 w 12192000"/>
              <a:gd name="connsiteY162" fmla="*/ 157854 h 1157500"/>
              <a:gd name="connsiteX163" fmla="*/ 10155104 w 12192000"/>
              <a:gd name="connsiteY163" fmla="*/ 151613 h 1157500"/>
              <a:gd name="connsiteX164" fmla="*/ 10250982 w 12192000"/>
              <a:gd name="connsiteY164" fmla="*/ 128642 h 1157500"/>
              <a:gd name="connsiteX165" fmla="*/ 10322829 w 12192000"/>
              <a:gd name="connsiteY165" fmla="*/ 145475 h 1157500"/>
              <a:gd name="connsiteX166" fmla="*/ 10448511 w 12192000"/>
              <a:gd name="connsiteY166" fmla="*/ 127195 h 1157500"/>
              <a:gd name="connsiteX167" fmla="*/ 10561157 w 12192000"/>
              <a:gd name="connsiteY167" fmla="*/ 108661 h 1157500"/>
              <a:gd name="connsiteX168" fmla="*/ 10629093 w 12192000"/>
              <a:gd name="connsiteY168" fmla="*/ 120997 h 1157500"/>
              <a:gd name="connsiteX169" fmla="*/ 10801598 w 12192000"/>
              <a:gd name="connsiteY169" fmla="*/ 113562 h 1157500"/>
              <a:gd name="connsiteX170" fmla="*/ 10888594 w 12192000"/>
              <a:gd name="connsiteY170" fmla="*/ 121439 h 1157500"/>
              <a:gd name="connsiteX171" fmla="*/ 10967891 w 12192000"/>
              <a:gd name="connsiteY171" fmla="*/ 131083 h 1157500"/>
              <a:gd name="connsiteX172" fmla="*/ 11085076 w 12192000"/>
              <a:gd name="connsiteY172" fmla="*/ 150485 h 1157500"/>
              <a:gd name="connsiteX173" fmla="*/ 11172617 w 12192000"/>
              <a:gd name="connsiteY173" fmla="*/ 164976 h 1157500"/>
              <a:gd name="connsiteX174" fmla="*/ 11281340 w 12192000"/>
              <a:gd name="connsiteY174" fmla="*/ 184188 h 1157500"/>
              <a:gd name="connsiteX175" fmla="*/ 11406511 w 12192000"/>
              <a:gd name="connsiteY175" fmla="*/ 187481 h 11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157500">
                <a:moveTo>
                  <a:pt x="11488370" y="200200"/>
                </a:moveTo>
                <a:lnTo>
                  <a:pt x="11736204" y="277509"/>
                </a:lnTo>
                <a:cubicBezTo>
                  <a:pt x="11744762" y="269148"/>
                  <a:pt x="11707920" y="238809"/>
                  <a:pt x="11705740" y="250993"/>
                </a:cubicBezTo>
                <a:cubicBezTo>
                  <a:pt x="11715219" y="247914"/>
                  <a:pt x="11817448" y="284212"/>
                  <a:pt x="11819139" y="304143"/>
                </a:cubicBezTo>
                <a:lnTo>
                  <a:pt x="11835615" y="305790"/>
                </a:lnTo>
                <a:lnTo>
                  <a:pt x="11980134" y="321911"/>
                </a:lnTo>
                <a:cubicBezTo>
                  <a:pt x="11999877" y="311225"/>
                  <a:pt x="12100908" y="358235"/>
                  <a:pt x="12174576" y="376108"/>
                </a:cubicBezTo>
                <a:lnTo>
                  <a:pt x="12192000" y="379233"/>
                </a:lnTo>
                <a:lnTo>
                  <a:pt x="12192000" y="1157500"/>
                </a:lnTo>
                <a:lnTo>
                  <a:pt x="0" y="1157500"/>
                </a:lnTo>
                <a:lnTo>
                  <a:pt x="0" y="483545"/>
                </a:lnTo>
                <a:lnTo>
                  <a:pt x="5331" y="482797"/>
                </a:lnTo>
                <a:cubicBezTo>
                  <a:pt x="18193" y="480278"/>
                  <a:pt x="30228" y="476931"/>
                  <a:pt x="39902" y="472284"/>
                </a:cubicBezTo>
                <a:lnTo>
                  <a:pt x="117880" y="420956"/>
                </a:lnTo>
                <a:lnTo>
                  <a:pt x="238140" y="379297"/>
                </a:lnTo>
                <a:lnTo>
                  <a:pt x="249589" y="379517"/>
                </a:lnTo>
                <a:lnTo>
                  <a:pt x="296963" y="356102"/>
                </a:lnTo>
                <a:cubicBezTo>
                  <a:pt x="312678" y="347064"/>
                  <a:pt x="343148" y="347396"/>
                  <a:pt x="355138" y="335027"/>
                </a:cubicBezTo>
                <a:cubicBezTo>
                  <a:pt x="389823" y="336420"/>
                  <a:pt x="430593" y="317899"/>
                  <a:pt x="447152" y="327423"/>
                </a:cubicBezTo>
                <a:cubicBezTo>
                  <a:pt x="455944" y="329357"/>
                  <a:pt x="465515" y="332702"/>
                  <a:pt x="475247" y="336714"/>
                </a:cubicBezTo>
                <a:lnTo>
                  <a:pt x="477967" y="337960"/>
                </a:lnTo>
                <a:lnTo>
                  <a:pt x="703732" y="316599"/>
                </a:lnTo>
                <a:cubicBezTo>
                  <a:pt x="746107" y="330820"/>
                  <a:pt x="806181" y="301331"/>
                  <a:pt x="853391" y="303591"/>
                </a:cubicBezTo>
                <a:cubicBezTo>
                  <a:pt x="890324" y="300606"/>
                  <a:pt x="911072" y="300861"/>
                  <a:pt x="925332" y="298686"/>
                </a:cubicBezTo>
                <a:lnTo>
                  <a:pt x="941286" y="288932"/>
                </a:lnTo>
                <a:lnTo>
                  <a:pt x="950845" y="286595"/>
                </a:lnTo>
                <a:lnTo>
                  <a:pt x="953292" y="280892"/>
                </a:lnTo>
                <a:lnTo>
                  <a:pt x="967499" y="273760"/>
                </a:lnTo>
                <a:cubicBezTo>
                  <a:pt x="986828" y="270739"/>
                  <a:pt x="1040782" y="267298"/>
                  <a:pt x="1069267" y="262766"/>
                </a:cubicBezTo>
                <a:cubicBezTo>
                  <a:pt x="1097752" y="258234"/>
                  <a:pt x="1122462" y="250591"/>
                  <a:pt x="1138407" y="246567"/>
                </a:cubicBezTo>
                <a:cubicBezTo>
                  <a:pt x="1144898" y="236958"/>
                  <a:pt x="1166843" y="249172"/>
                  <a:pt x="1164931" y="238622"/>
                </a:cubicBezTo>
                <a:cubicBezTo>
                  <a:pt x="1180564" y="246940"/>
                  <a:pt x="1196701" y="226601"/>
                  <a:pt x="1211622" y="220676"/>
                </a:cubicBezTo>
                <a:cubicBezTo>
                  <a:pt x="1223659" y="229216"/>
                  <a:pt x="1243095" y="208360"/>
                  <a:pt x="1274567" y="203380"/>
                </a:cubicBezTo>
                <a:cubicBezTo>
                  <a:pt x="1293468" y="201257"/>
                  <a:pt x="1311321" y="207897"/>
                  <a:pt x="1325029" y="207937"/>
                </a:cubicBezTo>
                <a:cubicBezTo>
                  <a:pt x="1338735" y="207977"/>
                  <a:pt x="1348238" y="198018"/>
                  <a:pt x="1356805" y="203622"/>
                </a:cubicBezTo>
                <a:cubicBezTo>
                  <a:pt x="1397191" y="219648"/>
                  <a:pt x="1434108" y="214432"/>
                  <a:pt x="1468752" y="214604"/>
                </a:cubicBezTo>
                <a:lnTo>
                  <a:pt x="1650750" y="165090"/>
                </a:lnTo>
                <a:cubicBezTo>
                  <a:pt x="1648963" y="168696"/>
                  <a:pt x="1647366" y="172646"/>
                  <a:pt x="1655056" y="172106"/>
                </a:cubicBezTo>
                <a:cubicBezTo>
                  <a:pt x="1671361" y="169178"/>
                  <a:pt x="1673472" y="184671"/>
                  <a:pt x="1683220" y="169652"/>
                </a:cubicBezTo>
                <a:lnTo>
                  <a:pt x="1685599" y="165388"/>
                </a:lnTo>
                <a:lnTo>
                  <a:pt x="1735783" y="177400"/>
                </a:lnTo>
                <a:cubicBezTo>
                  <a:pt x="1749257" y="166311"/>
                  <a:pt x="1765900" y="183563"/>
                  <a:pt x="1797102" y="182289"/>
                </a:cubicBezTo>
                <a:cubicBezTo>
                  <a:pt x="1811926" y="169557"/>
                  <a:pt x="1818113" y="181582"/>
                  <a:pt x="1845638" y="163774"/>
                </a:cubicBezTo>
                <a:cubicBezTo>
                  <a:pt x="1846487" y="165173"/>
                  <a:pt x="1847613" y="166431"/>
                  <a:pt x="1848980" y="167516"/>
                </a:cubicBezTo>
                <a:cubicBezTo>
                  <a:pt x="1856916" y="173813"/>
                  <a:pt x="1871067" y="172913"/>
                  <a:pt x="1880587" y="165506"/>
                </a:cubicBezTo>
                <a:cubicBezTo>
                  <a:pt x="1923931" y="141120"/>
                  <a:pt x="1960626" y="138988"/>
                  <a:pt x="1995803" y="131847"/>
                </a:cubicBezTo>
                <a:cubicBezTo>
                  <a:pt x="2035252" y="126138"/>
                  <a:pt x="2005733" y="152676"/>
                  <a:pt x="2057448" y="128650"/>
                </a:cubicBezTo>
                <a:lnTo>
                  <a:pt x="2119088" y="113508"/>
                </a:lnTo>
                <a:lnTo>
                  <a:pt x="2138831" y="116194"/>
                </a:lnTo>
                <a:lnTo>
                  <a:pt x="2214259" y="110542"/>
                </a:lnTo>
                <a:cubicBezTo>
                  <a:pt x="2231866" y="109392"/>
                  <a:pt x="2248895" y="106792"/>
                  <a:pt x="2264911" y="101639"/>
                </a:cubicBezTo>
                <a:lnTo>
                  <a:pt x="2454058" y="67266"/>
                </a:lnTo>
                <a:cubicBezTo>
                  <a:pt x="2493261" y="60995"/>
                  <a:pt x="2507044" y="67482"/>
                  <a:pt x="2534188" y="63730"/>
                </a:cubicBezTo>
                <a:cubicBezTo>
                  <a:pt x="2561369" y="55120"/>
                  <a:pt x="2595762" y="48572"/>
                  <a:pt x="2616912" y="44757"/>
                </a:cubicBezTo>
                <a:lnTo>
                  <a:pt x="2698592" y="35873"/>
                </a:lnTo>
                <a:lnTo>
                  <a:pt x="2891953" y="28541"/>
                </a:lnTo>
                <a:cubicBezTo>
                  <a:pt x="2950958" y="23829"/>
                  <a:pt x="3010410" y="10714"/>
                  <a:pt x="3052621" y="7598"/>
                </a:cubicBezTo>
                <a:lnTo>
                  <a:pt x="3145220" y="9845"/>
                </a:lnTo>
                <a:cubicBezTo>
                  <a:pt x="3177400" y="14393"/>
                  <a:pt x="3204801" y="-7157"/>
                  <a:pt x="3233309" y="2536"/>
                </a:cubicBezTo>
                <a:cubicBezTo>
                  <a:pt x="3255675" y="11382"/>
                  <a:pt x="3297066" y="6358"/>
                  <a:pt x="3320851" y="12470"/>
                </a:cubicBezTo>
                <a:cubicBezTo>
                  <a:pt x="3329831" y="24823"/>
                  <a:pt x="3377875" y="36659"/>
                  <a:pt x="3394552" y="31847"/>
                </a:cubicBezTo>
                <a:cubicBezTo>
                  <a:pt x="3429790" y="38762"/>
                  <a:pt x="3435943" y="56644"/>
                  <a:pt x="3462252" y="62214"/>
                </a:cubicBezTo>
                <a:lnTo>
                  <a:pt x="3504799" y="86931"/>
                </a:lnTo>
                <a:lnTo>
                  <a:pt x="3568807" y="78125"/>
                </a:lnTo>
                <a:lnTo>
                  <a:pt x="3571993" y="80673"/>
                </a:lnTo>
                <a:cubicBezTo>
                  <a:pt x="3578062" y="85577"/>
                  <a:pt x="3584192" y="90177"/>
                  <a:pt x="3590879" y="93683"/>
                </a:cubicBezTo>
                <a:cubicBezTo>
                  <a:pt x="3596400" y="74581"/>
                  <a:pt x="3611075" y="80458"/>
                  <a:pt x="3623973" y="86652"/>
                </a:cubicBezTo>
                <a:lnTo>
                  <a:pt x="3636728" y="91587"/>
                </a:lnTo>
                <a:lnTo>
                  <a:pt x="3676976" y="90168"/>
                </a:lnTo>
                <a:cubicBezTo>
                  <a:pt x="3705974" y="99624"/>
                  <a:pt x="3711759" y="100874"/>
                  <a:pt x="3722653" y="108931"/>
                </a:cubicBezTo>
                <a:lnTo>
                  <a:pt x="3775112" y="92538"/>
                </a:lnTo>
                <a:lnTo>
                  <a:pt x="3932956" y="115905"/>
                </a:lnTo>
                <a:cubicBezTo>
                  <a:pt x="3980745" y="126913"/>
                  <a:pt x="4055421" y="153801"/>
                  <a:pt x="4100593" y="157402"/>
                </a:cubicBezTo>
                <a:cubicBezTo>
                  <a:pt x="4235789" y="169247"/>
                  <a:pt x="4169239" y="181290"/>
                  <a:pt x="4316364" y="171021"/>
                </a:cubicBezTo>
                <a:cubicBezTo>
                  <a:pt x="4321343" y="166286"/>
                  <a:pt x="4381395" y="160379"/>
                  <a:pt x="4387387" y="157928"/>
                </a:cubicBezTo>
                <a:lnTo>
                  <a:pt x="4427957" y="171094"/>
                </a:lnTo>
                <a:lnTo>
                  <a:pt x="4502291" y="181765"/>
                </a:lnTo>
                <a:lnTo>
                  <a:pt x="4600771" y="205711"/>
                </a:lnTo>
                <a:cubicBezTo>
                  <a:pt x="4614771" y="204471"/>
                  <a:pt x="4629325" y="203819"/>
                  <a:pt x="4644102" y="203931"/>
                </a:cubicBezTo>
                <a:lnTo>
                  <a:pt x="4652752" y="204470"/>
                </a:lnTo>
                <a:cubicBezTo>
                  <a:pt x="4652799" y="204598"/>
                  <a:pt x="4652848" y="204725"/>
                  <a:pt x="4652896" y="204854"/>
                </a:cubicBezTo>
                <a:cubicBezTo>
                  <a:pt x="4658320" y="205194"/>
                  <a:pt x="4678972" y="205760"/>
                  <a:pt x="4685303" y="206507"/>
                </a:cubicBezTo>
                <a:lnTo>
                  <a:pt x="4690886" y="209335"/>
                </a:lnTo>
                <a:lnTo>
                  <a:pt x="4725430" y="232300"/>
                </a:lnTo>
                <a:cubicBezTo>
                  <a:pt x="4737427" y="225159"/>
                  <a:pt x="4775104" y="220398"/>
                  <a:pt x="4800051" y="224667"/>
                </a:cubicBezTo>
                <a:cubicBezTo>
                  <a:pt x="4824999" y="228938"/>
                  <a:pt x="4838104" y="248249"/>
                  <a:pt x="4875115" y="257918"/>
                </a:cubicBezTo>
                <a:cubicBezTo>
                  <a:pt x="4910396" y="265642"/>
                  <a:pt x="4896976" y="265648"/>
                  <a:pt x="4936450" y="274470"/>
                </a:cubicBezTo>
                <a:cubicBezTo>
                  <a:pt x="4977972" y="284707"/>
                  <a:pt x="4987604" y="292774"/>
                  <a:pt x="5030961" y="299480"/>
                </a:cubicBezTo>
                <a:cubicBezTo>
                  <a:pt x="5067269" y="317134"/>
                  <a:pt x="5060686" y="289647"/>
                  <a:pt x="5082734" y="302149"/>
                </a:cubicBezTo>
                <a:lnTo>
                  <a:pt x="5138799" y="297368"/>
                </a:lnTo>
                <a:cubicBezTo>
                  <a:pt x="5159783" y="297540"/>
                  <a:pt x="5206986" y="309963"/>
                  <a:pt x="5233191" y="313442"/>
                </a:cubicBezTo>
                <a:cubicBezTo>
                  <a:pt x="5259396" y="316921"/>
                  <a:pt x="5266342" y="319245"/>
                  <a:pt x="5296032" y="318240"/>
                </a:cubicBezTo>
                <a:lnTo>
                  <a:pt x="5378219" y="314499"/>
                </a:lnTo>
                <a:lnTo>
                  <a:pt x="5435496" y="314431"/>
                </a:lnTo>
                <a:cubicBezTo>
                  <a:pt x="5440487" y="310702"/>
                  <a:pt x="5483979" y="306621"/>
                  <a:pt x="5487276" y="300918"/>
                </a:cubicBezTo>
                <a:cubicBezTo>
                  <a:pt x="5545059" y="304954"/>
                  <a:pt x="5572672" y="291684"/>
                  <a:pt x="5633920" y="291084"/>
                </a:cubicBezTo>
                <a:cubicBezTo>
                  <a:pt x="5727905" y="302066"/>
                  <a:pt x="5706403" y="269471"/>
                  <a:pt x="5864813" y="251420"/>
                </a:cubicBezTo>
                <a:cubicBezTo>
                  <a:pt x="5919383" y="246198"/>
                  <a:pt x="6095366" y="228719"/>
                  <a:pt x="6151392" y="219300"/>
                </a:cubicBezTo>
                <a:cubicBezTo>
                  <a:pt x="6137061" y="185615"/>
                  <a:pt x="6183146" y="225405"/>
                  <a:pt x="6209396" y="214037"/>
                </a:cubicBezTo>
                <a:cubicBezTo>
                  <a:pt x="6229147" y="214131"/>
                  <a:pt x="6253887" y="216055"/>
                  <a:pt x="6269898" y="219868"/>
                </a:cubicBezTo>
                <a:cubicBezTo>
                  <a:pt x="6293728" y="217983"/>
                  <a:pt x="6338396" y="205590"/>
                  <a:pt x="6352373" y="202729"/>
                </a:cubicBezTo>
                <a:lnTo>
                  <a:pt x="6353759" y="202703"/>
                </a:lnTo>
                <a:lnTo>
                  <a:pt x="6363346" y="190268"/>
                </a:lnTo>
                <a:cubicBezTo>
                  <a:pt x="6374599" y="181828"/>
                  <a:pt x="6378877" y="199416"/>
                  <a:pt x="6400681" y="197970"/>
                </a:cubicBezTo>
                <a:lnTo>
                  <a:pt x="6402041" y="200641"/>
                </a:lnTo>
                <a:lnTo>
                  <a:pt x="6502019" y="192356"/>
                </a:lnTo>
                <a:cubicBezTo>
                  <a:pt x="6507553" y="192731"/>
                  <a:pt x="6513074" y="191400"/>
                  <a:pt x="6518229" y="191407"/>
                </a:cubicBezTo>
                <a:lnTo>
                  <a:pt x="6595639" y="168164"/>
                </a:lnTo>
                <a:cubicBezTo>
                  <a:pt x="6669524" y="198156"/>
                  <a:pt x="6631660" y="161331"/>
                  <a:pt x="6692265" y="164829"/>
                </a:cubicBezTo>
                <a:lnTo>
                  <a:pt x="6697219" y="165301"/>
                </a:lnTo>
                <a:lnTo>
                  <a:pt x="6713656" y="153600"/>
                </a:lnTo>
                <a:cubicBezTo>
                  <a:pt x="6713896" y="152540"/>
                  <a:pt x="6714141" y="151485"/>
                  <a:pt x="6714383" y="150425"/>
                </a:cubicBezTo>
                <a:lnTo>
                  <a:pt x="6774793" y="159713"/>
                </a:lnTo>
                <a:lnTo>
                  <a:pt x="6782112" y="155255"/>
                </a:lnTo>
                <a:lnTo>
                  <a:pt x="6878958" y="180824"/>
                </a:lnTo>
                <a:lnTo>
                  <a:pt x="6894439" y="177642"/>
                </a:lnTo>
                <a:lnTo>
                  <a:pt x="6963220" y="167304"/>
                </a:lnTo>
                <a:lnTo>
                  <a:pt x="6976706" y="170894"/>
                </a:lnTo>
                <a:lnTo>
                  <a:pt x="6987064" y="160402"/>
                </a:lnTo>
                <a:lnTo>
                  <a:pt x="7058714" y="175992"/>
                </a:lnTo>
                <a:lnTo>
                  <a:pt x="7060499" y="176063"/>
                </a:lnTo>
                <a:lnTo>
                  <a:pt x="7176563" y="173244"/>
                </a:lnTo>
                <a:lnTo>
                  <a:pt x="7205529" y="181011"/>
                </a:lnTo>
                <a:lnTo>
                  <a:pt x="7310118" y="162605"/>
                </a:lnTo>
                <a:cubicBezTo>
                  <a:pt x="7440488" y="155020"/>
                  <a:pt x="7553495" y="190594"/>
                  <a:pt x="7673859" y="150336"/>
                </a:cubicBezTo>
                <a:lnTo>
                  <a:pt x="7692748" y="161537"/>
                </a:lnTo>
                <a:lnTo>
                  <a:pt x="7756672" y="157372"/>
                </a:lnTo>
                <a:cubicBezTo>
                  <a:pt x="7852053" y="142628"/>
                  <a:pt x="7909958" y="134720"/>
                  <a:pt x="7974189" y="154819"/>
                </a:cubicBezTo>
                <a:cubicBezTo>
                  <a:pt x="8006066" y="151507"/>
                  <a:pt x="8083084" y="143894"/>
                  <a:pt x="8101969" y="144495"/>
                </a:cubicBezTo>
                <a:lnTo>
                  <a:pt x="8106826" y="139853"/>
                </a:lnTo>
                <a:lnTo>
                  <a:pt x="8162058" y="117907"/>
                </a:lnTo>
                <a:lnTo>
                  <a:pt x="8228227" y="105972"/>
                </a:lnTo>
                <a:lnTo>
                  <a:pt x="8237963" y="106996"/>
                </a:lnTo>
                <a:lnTo>
                  <a:pt x="8307239" y="94591"/>
                </a:lnTo>
                <a:cubicBezTo>
                  <a:pt x="8317233" y="99657"/>
                  <a:pt x="8327966" y="104511"/>
                  <a:pt x="8339282" y="108942"/>
                </a:cubicBezTo>
                <a:lnTo>
                  <a:pt x="8346156" y="111227"/>
                </a:lnTo>
                <a:lnTo>
                  <a:pt x="8433385" y="99669"/>
                </a:lnTo>
                <a:cubicBezTo>
                  <a:pt x="8472316" y="101247"/>
                  <a:pt x="8499361" y="82811"/>
                  <a:pt x="8533779" y="98374"/>
                </a:cubicBezTo>
                <a:cubicBezTo>
                  <a:pt x="8570237" y="99767"/>
                  <a:pt x="8602608" y="93069"/>
                  <a:pt x="8632833" y="100532"/>
                </a:cubicBezTo>
                <a:cubicBezTo>
                  <a:pt x="8646003" y="94698"/>
                  <a:pt x="8658069" y="92694"/>
                  <a:pt x="8668523" y="102979"/>
                </a:cubicBezTo>
                <a:cubicBezTo>
                  <a:pt x="8702829" y="101500"/>
                  <a:pt x="8712456" y="88079"/>
                  <a:pt x="8732893" y="99991"/>
                </a:cubicBezTo>
                <a:lnTo>
                  <a:pt x="8764071" y="94587"/>
                </a:lnTo>
                <a:lnTo>
                  <a:pt x="8767004" y="91519"/>
                </a:lnTo>
                <a:lnTo>
                  <a:pt x="8772553" y="90314"/>
                </a:lnTo>
                <a:lnTo>
                  <a:pt x="8787201" y="92033"/>
                </a:lnTo>
                <a:lnTo>
                  <a:pt x="8792624" y="93503"/>
                </a:lnTo>
                <a:cubicBezTo>
                  <a:pt x="8796395" y="94208"/>
                  <a:pt x="8798936" y="94282"/>
                  <a:pt x="8800741" y="93897"/>
                </a:cubicBezTo>
                <a:lnTo>
                  <a:pt x="8800966" y="93645"/>
                </a:lnTo>
                <a:lnTo>
                  <a:pt x="8808513" y="94530"/>
                </a:lnTo>
                <a:cubicBezTo>
                  <a:pt x="8821191" y="96625"/>
                  <a:pt x="8833467" y="99231"/>
                  <a:pt x="8845110" y="102179"/>
                </a:cubicBezTo>
                <a:cubicBezTo>
                  <a:pt x="8881467" y="101994"/>
                  <a:pt x="8986088" y="91616"/>
                  <a:pt x="9026654" y="93420"/>
                </a:cubicBezTo>
                <a:lnTo>
                  <a:pt x="9088505" y="113002"/>
                </a:lnTo>
                <a:cubicBezTo>
                  <a:pt x="9117936" y="116051"/>
                  <a:pt x="9140767" y="102079"/>
                  <a:pt x="9203241" y="111713"/>
                </a:cubicBezTo>
                <a:cubicBezTo>
                  <a:pt x="9263154" y="119774"/>
                  <a:pt x="9393882" y="148049"/>
                  <a:pt x="9415584" y="157156"/>
                </a:cubicBezTo>
                <a:cubicBezTo>
                  <a:pt x="9433796" y="161370"/>
                  <a:pt x="9514347" y="153402"/>
                  <a:pt x="9505102" y="141042"/>
                </a:cubicBezTo>
                <a:cubicBezTo>
                  <a:pt x="9558875" y="169244"/>
                  <a:pt x="9580546" y="143457"/>
                  <a:pt x="9643040" y="158233"/>
                </a:cubicBezTo>
                <a:lnTo>
                  <a:pt x="9762999" y="162623"/>
                </a:lnTo>
                <a:lnTo>
                  <a:pt x="9776183" y="162191"/>
                </a:lnTo>
                <a:lnTo>
                  <a:pt x="9780532" y="155823"/>
                </a:lnTo>
                <a:lnTo>
                  <a:pt x="9910588" y="154327"/>
                </a:lnTo>
                <a:lnTo>
                  <a:pt x="9924173" y="158591"/>
                </a:lnTo>
                <a:lnTo>
                  <a:pt x="10010969" y="155802"/>
                </a:lnTo>
                <a:lnTo>
                  <a:pt x="10070699" y="157854"/>
                </a:lnTo>
                <a:lnTo>
                  <a:pt x="10155104" y="151613"/>
                </a:lnTo>
                <a:lnTo>
                  <a:pt x="10250982" y="128642"/>
                </a:lnTo>
                <a:cubicBezTo>
                  <a:pt x="10282349" y="118521"/>
                  <a:pt x="10303555" y="153677"/>
                  <a:pt x="10322829" y="145475"/>
                </a:cubicBezTo>
                <a:cubicBezTo>
                  <a:pt x="10325794" y="135732"/>
                  <a:pt x="10439463" y="130373"/>
                  <a:pt x="10448511" y="127195"/>
                </a:cubicBezTo>
                <a:cubicBezTo>
                  <a:pt x="10480271" y="127883"/>
                  <a:pt x="10517412" y="101733"/>
                  <a:pt x="10561157" y="108661"/>
                </a:cubicBezTo>
                <a:cubicBezTo>
                  <a:pt x="10586930" y="103210"/>
                  <a:pt x="10622100" y="124655"/>
                  <a:pt x="10629093" y="120997"/>
                </a:cubicBezTo>
                <a:lnTo>
                  <a:pt x="10801598" y="113562"/>
                </a:lnTo>
                <a:lnTo>
                  <a:pt x="10888594" y="121439"/>
                </a:lnTo>
                <a:lnTo>
                  <a:pt x="10967891" y="131083"/>
                </a:lnTo>
                <a:lnTo>
                  <a:pt x="11085076" y="150485"/>
                </a:lnTo>
                <a:cubicBezTo>
                  <a:pt x="11115167" y="163174"/>
                  <a:pt x="11144456" y="147986"/>
                  <a:pt x="11172617" y="164976"/>
                </a:cubicBezTo>
                <a:cubicBezTo>
                  <a:pt x="11181525" y="157638"/>
                  <a:pt x="11267151" y="177614"/>
                  <a:pt x="11281340" y="184188"/>
                </a:cubicBezTo>
                <a:cubicBezTo>
                  <a:pt x="11290903" y="190213"/>
                  <a:pt x="11396426" y="186266"/>
                  <a:pt x="11406511" y="187481"/>
                </a:cubicBezTo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A2460-E47A-AB45-B7E7-C49E6D96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Managing the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5597-7E1A-CA46-8E49-B2FB21D3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Consult and ensure </a:t>
            </a:r>
            <a:r>
              <a:rPr lang="en-GB" sz="1700">
                <a:solidFill>
                  <a:schemeClr val="tx1">
                    <a:lumMod val="85000"/>
                    <a:lumOff val="15000"/>
                  </a:schemeClr>
                </a:solidFill>
              </a:rPr>
              <a:t>buy in </a:t>
            </a:r>
            <a:endParaRPr lang="en-GB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 care with up-dates, revisions and archiving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Expect change and be prepared to flex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Agree budget holders, explain and agree financial control systems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Ensure your central financial record is always up to date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Keep talking - set regular check-ins (formal and informal) where up-dates and changes can be shared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 creative – not with the figures but with the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the big picture</a:t>
            </a: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02EF0F-46E4-4A03-9F60-1050C6DCE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82045D0-5727-4EB9-858E-6A3506E74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096785"/>
          </a:xfrm>
          <a:custGeom>
            <a:avLst/>
            <a:gdLst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708054 w 12192000"/>
              <a:gd name="connsiteY200" fmla="*/ 4950706 h 5096785"/>
              <a:gd name="connsiteX201" fmla="*/ 2624713 w 12192000"/>
              <a:gd name="connsiteY201" fmla="*/ 4938959 h 5096785"/>
              <a:gd name="connsiteX202" fmla="*/ 2588328 w 12192000"/>
              <a:gd name="connsiteY202" fmla="*/ 4956476 h 5096785"/>
              <a:gd name="connsiteX203" fmla="*/ 2389931 w 12192000"/>
              <a:gd name="connsiteY203" fmla="*/ 4905785 h 5096785"/>
              <a:gd name="connsiteX204" fmla="*/ 2335186 w 12192000"/>
              <a:gd name="connsiteY204" fmla="*/ 4902957 h 5096785"/>
              <a:gd name="connsiteX205" fmla="*/ 2295307 w 12192000"/>
              <a:gd name="connsiteY205" fmla="*/ 4879800 h 5096785"/>
              <a:gd name="connsiteX206" fmla="*/ 2273393 w 12192000"/>
              <a:gd name="connsiteY206" fmla="*/ 4883565 h 5096785"/>
              <a:gd name="connsiteX207" fmla="*/ 2269523 w 12192000"/>
              <a:gd name="connsiteY207" fmla="*/ 4884442 h 5096785"/>
              <a:gd name="connsiteX208" fmla="*/ 2256015 w 12192000"/>
              <a:gd name="connsiteY208" fmla="*/ 4883014 h 5096785"/>
              <a:gd name="connsiteX209" fmla="*/ 2249731 w 12192000"/>
              <a:gd name="connsiteY209" fmla="*/ 4888778 h 5096785"/>
              <a:gd name="connsiteX210" fmla="*/ 2227629 w 12192000"/>
              <a:gd name="connsiteY210" fmla="*/ 4891047 h 5096785"/>
              <a:gd name="connsiteX211" fmla="*/ 2203460 w 12192000"/>
              <a:gd name="connsiteY211" fmla="*/ 4886696 h 5096785"/>
              <a:gd name="connsiteX212" fmla="*/ 2091528 w 12192000"/>
              <a:gd name="connsiteY212" fmla="*/ 4859155 h 5096785"/>
              <a:gd name="connsiteX213" fmla="*/ 2022901 w 12192000"/>
              <a:gd name="connsiteY213" fmla="*/ 4846594 h 5096785"/>
              <a:gd name="connsiteX214" fmla="*/ 1994227 w 12192000"/>
              <a:gd name="connsiteY214" fmla="*/ 4847973 h 5096785"/>
              <a:gd name="connsiteX215" fmla="*/ 1955936 w 12192000"/>
              <a:gd name="connsiteY215" fmla="*/ 4845765 h 5096785"/>
              <a:gd name="connsiteX216" fmla="*/ 1741924 w 12192000"/>
              <a:gd name="connsiteY216" fmla="*/ 4808054 h 5096785"/>
              <a:gd name="connsiteX217" fmla="*/ 1734410 w 12192000"/>
              <a:gd name="connsiteY217" fmla="*/ 4811675 h 5096785"/>
              <a:gd name="connsiteX218" fmla="*/ 1691423 w 12192000"/>
              <a:gd name="connsiteY218" fmla="*/ 4802777 h 5096785"/>
              <a:gd name="connsiteX219" fmla="*/ 1554504 w 12192000"/>
              <a:gd name="connsiteY219" fmla="*/ 4739985 h 5096785"/>
              <a:gd name="connsiteX220" fmla="*/ 1470119 w 12192000"/>
              <a:gd name="connsiteY220" fmla="*/ 4723470 h 5096785"/>
              <a:gd name="connsiteX221" fmla="*/ 1437967 w 12192000"/>
              <a:gd name="connsiteY221" fmla="*/ 4722710 h 5096785"/>
              <a:gd name="connsiteX222" fmla="*/ 1384234 w 12192000"/>
              <a:gd name="connsiteY222" fmla="*/ 4721117 h 5096785"/>
              <a:gd name="connsiteX223" fmla="*/ 1338647 w 12192000"/>
              <a:gd name="connsiteY223" fmla="*/ 4732483 h 5096785"/>
              <a:gd name="connsiteX224" fmla="*/ 1295869 w 12192000"/>
              <a:gd name="connsiteY224" fmla="*/ 4726175 h 5096785"/>
              <a:gd name="connsiteX225" fmla="*/ 1292949 w 12192000"/>
              <a:gd name="connsiteY225" fmla="*/ 4708469 h 5096785"/>
              <a:gd name="connsiteX226" fmla="*/ 1244908 w 12192000"/>
              <a:gd name="connsiteY226" fmla="*/ 4706993 h 5096785"/>
              <a:gd name="connsiteX227" fmla="*/ 1171266 w 12192000"/>
              <a:gd name="connsiteY227" fmla="*/ 4706535 h 5096785"/>
              <a:gd name="connsiteX228" fmla="*/ 1160868 w 12192000"/>
              <a:gd name="connsiteY228" fmla="*/ 4701936 h 5096785"/>
              <a:gd name="connsiteX229" fmla="*/ 1147599 w 12192000"/>
              <a:gd name="connsiteY229" fmla="*/ 4714833 h 5096785"/>
              <a:gd name="connsiteX230" fmla="*/ 1119603 w 12192000"/>
              <a:gd name="connsiteY230" fmla="*/ 4721303 h 5096785"/>
              <a:gd name="connsiteX231" fmla="*/ 997851 w 12192000"/>
              <a:gd name="connsiteY231" fmla="*/ 4722336 h 5096785"/>
              <a:gd name="connsiteX232" fmla="*/ 976455 w 12192000"/>
              <a:gd name="connsiteY232" fmla="*/ 4726407 h 5096785"/>
              <a:gd name="connsiteX233" fmla="*/ 949939 w 12192000"/>
              <a:gd name="connsiteY233" fmla="*/ 4719699 h 5096785"/>
              <a:gd name="connsiteX234" fmla="*/ 894148 w 12192000"/>
              <a:gd name="connsiteY234" fmla="*/ 4710406 h 5096785"/>
              <a:gd name="connsiteX235" fmla="*/ 857990 w 12192000"/>
              <a:gd name="connsiteY235" fmla="*/ 4696844 h 5096785"/>
              <a:gd name="connsiteX236" fmla="*/ 848649 w 12192000"/>
              <a:gd name="connsiteY236" fmla="*/ 4704021 h 5096785"/>
              <a:gd name="connsiteX237" fmla="*/ 826436 w 12192000"/>
              <a:gd name="connsiteY237" fmla="*/ 4707421 h 5096785"/>
              <a:gd name="connsiteX238" fmla="*/ 733052 w 12192000"/>
              <a:gd name="connsiteY238" fmla="*/ 4701884 h 5096785"/>
              <a:gd name="connsiteX239" fmla="*/ 716185 w 12192000"/>
              <a:gd name="connsiteY239" fmla="*/ 4703827 h 5096785"/>
              <a:gd name="connsiteX240" fmla="*/ 696663 w 12192000"/>
              <a:gd name="connsiteY240" fmla="*/ 4697420 h 5096785"/>
              <a:gd name="connsiteX241" fmla="*/ 582722 w 12192000"/>
              <a:gd name="connsiteY241" fmla="*/ 4658637 h 5096785"/>
              <a:gd name="connsiteX242" fmla="*/ 581118 w 12192000"/>
              <a:gd name="connsiteY242" fmla="*/ 4654120 h 5096785"/>
              <a:gd name="connsiteX243" fmla="*/ 546453 w 12192000"/>
              <a:gd name="connsiteY243" fmla="*/ 4652542 h 5096785"/>
              <a:gd name="connsiteX244" fmla="*/ 536773 w 12192000"/>
              <a:gd name="connsiteY244" fmla="*/ 4644609 h 5096785"/>
              <a:gd name="connsiteX245" fmla="*/ 518899 w 12192000"/>
              <a:gd name="connsiteY245" fmla="*/ 4642839 h 5096785"/>
              <a:gd name="connsiteX246" fmla="*/ 388896 w 12192000"/>
              <a:gd name="connsiteY246" fmla="*/ 4619173 h 5096785"/>
              <a:gd name="connsiteX247" fmla="*/ 366479 w 12192000"/>
              <a:gd name="connsiteY247" fmla="*/ 4618896 h 5096785"/>
              <a:gd name="connsiteX248" fmla="*/ 342781 w 12192000"/>
              <a:gd name="connsiteY248" fmla="*/ 4601239 h 5096785"/>
              <a:gd name="connsiteX249" fmla="*/ 255925 w 12192000"/>
              <a:gd name="connsiteY249" fmla="*/ 4598685 h 5096785"/>
              <a:gd name="connsiteX250" fmla="*/ 226919 w 12192000"/>
              <a:gd name="connsiteY250" fmla="*/ 4598460 h 5096785"/>
              <a:gd name="connsiteX251" fmla="*/ 213925 w 12192000"/>
              <a:gd name="connsiteY251" fmla="*/ 4597783 h 5096785"/>
              <a:gd name="connsiteX252" fmla="*/ 215196 w 12192000"/>
              <a:gd name="connsiteY252" fmla="*/ 4588576 h 5096785"/>
              <a:gd name="connsiteX253" fmla="*/ 180214 w 12192000"/>
              <a:gd name="connsiteY253" fmla="*/ 4583701 h 5096785"/>
              <a:gd name="connsiteX254" fmla="*/ 83203 w 12192000"/>
              <a:gd name="connsiteY254" fmla="*/ 4531664 h 5096785"/>
              <a:gd name="connsiteX255" fmla="*/ 4106 w 12192000"/>
              <a:gd name="connsiteY255" fmla="*/ 4517202 h 5096785"/>
              <a:gd name="connsiteX256" fmla="*/ 0 w 12192000"/>
              <a:gd name="connsiteY256" fmla="*/ 4516084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624713 w 12192000"/>
              <a:gd name="connsiteY200" fmla="*/ 4938959 h 5096785"/>
              <a:gd name="connsiteX201" fmla="*/ 2588328 w 12192000"/>
              <a:gd name="connsiteY201" fmla="*/ 4956476 h 5096785"/>
              <a:gd name="connsiteX202" fmla="*/ 2389931 w 12192000"/>
              <a:gd name="connsiteY202" fmla="*/ 4905785 h 5096785"/>
              <a:gd name="connsiteX203" fmla="*/ 2335186 w 12192000"/>
              <a:gd name="connsiteY203" fmla="*/ 4902957 h 5096785"/>
              <a:gd name="connsiteX204" fmla="*/ 2295307 w 12192000"/>
              <a:gd name="connsiteY204" fmla="*/ 4879800 h 5096785"/>
              <a:gd name="connsiteX205" fmla="*/ 2273393 w 12192000"/>
              <a:gd name="connsiteY205" fmla="*/ 4883565 h 5096785"/>
              <a:gd name="connsiteX206" fmla="*/ 2269523 w 12192000"/>
              <a:gd name="connsiteY206" fmla="*/ 4884442 h 5096785"/>
              <a:gd name="connsiteX207" fmla="*/ 2256015 w 12192000"/>
              <a:gd name="connsiteY207" fmla="*/ 4883014 h 5096785"/>
              <a:gd name="connsiteX208" fmla="*/ 2249731 w 12192000"/>
              <a:gd name="connsiteY208" fmla="*/ 4888778 h 5096785"/>
              <a:gd name="connsiteX209" fmla="*/ 2227629 w 12192000"/>
              <a:gd name="connsiteY209" fmla="*/ 4891047 h 5096785"/>
              <a:gd name="connsiteX210" fmla="*/ 2203460 w 12192000"/>
              <a:gd name="connsiteY210" fmla="*/ 4886696 h 5096785"/>
              <a:gd name="connsiteX211" fmla="*/ 2091528 w 12192000"/>
              <a:gd name="connsiteY211" fmla="*/ 4859155 h 5096785"/>
              <a:gd name="connsiteX212" fmla="*/ 2022901 w 12192000"/>
              <a:gd name="connsiteY212" fmla="*/ 4846594 h 5096785"/>
              <a:gd name="connsiteX213" fmla="*/ 1994227 w 12192000"/>
              <a:gd name="connsiteY213" fmla="*/ 4847973 h 5096785"/>
              <a:gd name="connsiteX214" fmla="*/ 1955936 w 12192000"/>
              <a:gd name="connsiteY214" fmla="*/ 4845765 h 5096785"/>
              <a:gd name="connsiteX215" fmla="*/ 1741924 w 12192000"/>
              <a:gd name="connsiteY215" fmla="*/ 4808054 h 5096785"/>
              <a:gd name="connsiteX216" fmla="*/ 1734410 w 12192000"/>
              <a:gd name="connsiteY216" fmla="*/ 4811675 h 5096785"/>
              <a:gd name="connsiteX217" fmla="*/ 1691423 w 12192000"/>
              <a:gd name="connsiteY217" fmla="*/ 4802777 h 5096785"/>
              <a:gd name="connsiteX218" fmla="*/ 1554504 w 12192000"/>
              <a:gd name="connsiteY218" fmla="*/ 4739985 h 5096785"/>
              <a:gd name="connsiteX219" fmla="*/ 1470119 w 12192000"/>
              <a:gd name="connsiteY219" fmla="*/ 4723470 h 5096785"/>
              <a:gd name="connsiteX220" fmla="*/ 1437967 w 12192000"/>
              <a:gd name="connsiteY220" fmla="*/ 4722710 h 5096785"/>
              <a:gd name="connsiteX221" fmla="*/ 1384234 w 12192000"/>
              <a:gd name="connsiteY221" fmla="*/ 4721117 h 5096785"/>
              <a:gd name="connsiteX222" fmla="*/ 1338647 w 12192000"/>
              <a:gd name="connsiteY222" fmla="*/ 4732483 h 5096785"/>
              <a:gd name="connsiteX223" fmla="*/ 1295869 w 12192000"/>
              <a:gd name="connsiteY223" fmla="*/ 4726175 h 5096785"/>
              <a:gd name="connsiteX224" fmla="*/ 1292949 w 12192000"/>
              <a:gd name="connsiteY224" fmla="*/ 4708469 h 5096785"/>
              <a:gd name="connsiteX225" fmla="*/ 1244908 w 12192000"/>
              <a:gd name="connsiteY225" fmla="*/ 4706993 h 5096785"/>
              <a:gd name="connsiteX226" fmla="*/ 1171266 w 12192000"/>
              <a:gd name="connsiteY226" fmla="*/ 4706535 h 5096785"/>
              <a:gd name="connsiteX227" fmla="*/ 1160868 w 12192000"/>
              <a:gd name="connsiteY227" fmla="*/ 4701936 h 5096785"/>
              <a:gd name="connsiteX228" fmla="*/ 1147599 w 12192000"/>
              <a:gd name="connsiteY228" fmla="*/ 4714833 h 5096785"/>
              <a:gd name="connsiteX229" fmla="*/ 1119603 w 12192000"/>
              <a:gd name="connsiteY229" fmla="*/ 4721303 h 5096785"/>
              <a:gd name="connsiteX230" fmla="*/ 997851 w 12192000"/>
              <a:gd name="connsiteY230" fmla="*/ 4722336 h 5096785"/>
              <a:gd name="connsiteX231" fmla="*/ 976455 w 12192000"/>
              <a:gd name="connsiteY231" fmla="*/ 4726407 h 5096785"/>
              <a:gd name="connsiteX232" fmla="*/ 949939 w 12192000"/>
              <a:gd name="connsiteY232" fmla="*/ 4719699 h 5096785"/>
              <a:gd name="connsiteX233" fmla="*/ 894148 w 12192000"/>
              <a:gd name="connsiteY233" fmla="*/ 4710406 h 5096785"/>
              <a:gd name="connsiteX234" fmla="*/ 857990 w 12192000"/>
              <a:gd name="connsiteY234" fmla="*/ 4696844 h 5096785"/>
              <a:gd name="connsiteX235" fmla="*/ 848649 w 12192000"/>
              <a:gd name="connsiteY235" fmla="*/ 4704021 h 5096785"/>
              <a:gd name="connsiteX236" fmla="*/ 826436 w 12192000"/>
              <a:gd name="connsiteY236" fmla="*/ 4707421 h 5096785"/>
              <a:gd name="connsiteX237" fmla="*/ 733052 w 12192000"/>
              <a:gd name="connsiteY237" fmla="*/ 4701884 h 5096785"/>
              <a:gd name="connsiteX238" fmla="*/ 716185 w 12192000"/>
              <a:gd name="connsiteY238" fmla="*/ 4703827 h 5096785"/>
              <a:gd name="connsiteX239" fmla="*/ 696663 w 12192000"/>
              <a:gd name="connsiteY239" fmla="*/ 4697420 h 5096785"/>
              <a:gd name="connsiteX240" fmla="*/ 582722 w 12192000"/>
              <a:gd name="connsiteY240" fmla="*/ 4658637 h 5096785"/>
              <a:gd name="connsiteX241" fmla="*/ 581118 w 12192000"/>
              <a:gd name="connsiteY241" fmla="*/ 4654120 h 5096785"/>
              <a:gd name="connsiteX242" fmla="*/ 546453 w 12192000"/>
              <a:gd name="connsiteY242" fmla="*/ 4652542 h 5096785"/>
              <a:gd name="connsiteX243" fmla="*/ 536773 w 12192000"/>
              <a:gd name="connsiteY243" fmla="*/ 4644609 h 5096785"/>
              <a:gd name="connsiteX244" fmla="*/ 518899 w 12192000"/>
              <a:gd name="connsiteY244" fmla="*/ 4642839 h 5096785"/>
              <a:gd name="connsiteX245" fmla="*/ 388896 w 12192000"/>
              <a:gd name="connsiteY245" fmla="*/ 4619173 h 5096785"/>
              <a:gd name="connsiteX246" fmla="*/ 366479 w 12192000"/>
              <a:gd name="connsiteY246" fmla="*/ 4618896 h 5096785"/>
              <a:gd name="connsiteX247" fmla="*/ 342781 w 12192000"/>
              <a:gd name="connsiteY247" fmla="*/ 4601239 h 5096785"/>
              <a:gd name="connsiteX248" fmla="*/ 255925 w 12192000"/>
              <a:gd name="connsiteY248" fmla="*/ 4598685 h 5096785"/>
              <a:gd name="connsiteX249" fmla="*/ 226919 w 12192000"/>
              <a:gd name="connsiteY249" fmla="*/ 4598460 h 5096785"/>
              <a:gd name="connsiteX250" fmla="*/ 213925 w 12192000"/>
              <a:gd name="connsiteY250" fmla="*/ 4597783 h 5096785"/>
              <a:gd name="connsiteX251" fmla="*/ 215196 w 12192000"/>
              <a:gd name="connsiteY251" fmla="*/ 4588576 h 5096785"/>
              <a:gd name="connsiteX252" fmla="*/ 180214 w 12192000"/>
              <a:gd name="connsiteY252" fmla="*/ 4583701 h 5096785"/>
              <a:gd name="connsiteX253" fmla="*/ 83203 w 12192000"/>
              <a:gd name="connsiteY253" fmla="*/ 4531664 h 5096785"/>
              <a:gd name="connsiteX254" fmla="*/ 4106 w 12192000"/>
              <a:gd name="connsiteY254" fmla="*/ 4517202 h 5096785"/>
              <a:gd name="connsiteX255" fmla="*/ 0 w 12192000"/>
              <a:gd name="connsiteY255" fmla="*/ 4516084 h 5096785"/>
              <a:gd name="connsiteX256" fmla="*/ 0 w 12192000"/>
              <a:gd name="connsiteY25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624713 w 12192000"/>
              <a:gd name="connsiteY200" fmla="*/ 4938959 h 5096785"/>
              <a:gd name="connsiteX201" fmla="*/ 2532669 w 12192000"/>
              <a:gd name="connsiteY201" fmla="*/ 4940573 h 5096785"/>
              <a:gd name="connsiteX202" fmla="*/ 2389931 w 12192000"/>
              <a:gd name="connsiteY202" fmla="*/ 4905785 h 5096785"/>
              <a:gd name="connsiteX203" fmla="*/ 2335186 w 12192000"/>
              <a:gd name="connsiteY203" fmla="*/ 4902957 h 5096785"/>
              <a:gd name="connsiteX204" fmla="*/ 2295307 w 12192000"/>
              <a:gd name="connsiteY204" fmla="*/ 4879800 h 5096785"/>
              <a:gd name="connsiteX205" fmla="*/ 2273393 w 12192000"/>
              <a:gd name="connsiteY205" fmla="*/ 4883565 h 5096785"/>
              <a:gd name="connsiteX206" fmla="*/ 2269523 w 12192000"/>
              <a:gd name="connsiteY206" fmla="*/ 4884442 h 5096785"/>
              <a:gd name="connsiteX207" fmla="*/ 2256015 w 12192000"/>
              <a:gd name="connsiteY207" fmla="*/ 4883014 h 5096785"/>
              <a:gd name="connsiteX208" fmla="*/ 2249731 w 12192000"/>
              <a:gd name="connsiteY208" fmla="*/ 4888778 h 5096785"/>
              <a:gd name="connsiteX209" fmla="*/ 2227629 w 12192000"/>
              <a:gd name="connsiteY209" fmla="*/ 4891047 h 5096785"/>
              <a:gd name="connsiteX210" fmla="*/ 2203460 w 12192000"/>
              <a:gd name="connsiteY210" fmla="*/ 4886696 h 5096785"/>
              <a:gd name="connsiteX211" fmla="*/ 2091528 w 12192000"/>
              <a:gd name="connsiteY211" fmla="*/ 4859155 h 5096785"/>
              <a:gd name="connsiteX212" fmla="*/ 2022901 w 12192000"/>
              <a:gd name="connsiteY212" fmla="*/ 4846594 h 5096785"/>
              <a:gd name="connsiteX213" fmla="*/ 1994227 w 12192000"/>
              <a:gd name="connsiteY213" fmla="*/ 4847973 h 5096785"/>
              <a:gd name="connsiteX214" fmla="*/ 1955936 w 12192000"/>
              <a:gd name="connsiteY214" fmla="*/ 4845765 h 5096785"/>
              <a:gd name="connsiteX215" fmla="*/ 1741924 w 12192000"/>
              <a:gd name="connsiteY215" fmla="*/ 4808054 h 5096785"/>
              <a:gd name="connsiteX216" fmla="*/ 1734410 w 12192000"/>
              <a:gd name="connsiteY216" fmla="*/ 4811675 h 5096785"/>
              <a:gd name="connsiteX217" fmla="*/ 1691423 w 12192000"/>
              <a:gd name="connsiteY217" fmla="*/ 4802777 h 5096785"/>
              <a:gd name="connsiteX218" fmla="*/ 1554504 w 12192000"/>
              <a:gd name="connsiteY218" fmla="*/ 4739985 h 5096785"/>
              <a:gd name="connsiteX219" fmla="*/ 1470119 w 12192000"/>
              <a:gd name="connsiteY219" fmla="*/ 4723470 h 5096785"/>
              <a:gd name="connsiteX220" fmla="*/ 1437967 w 12192000"/>
              <a:gd name="connsiteY220" fmla="*/ 4722710 h 5096785"/>
              <a:gd name="connsiteX221" fmla="*/ 1384234 w 12192000"/>
              <a:gd name="connsiteY221" fmla="*/ 4721117 h 5096785"/>
              <a:gd name="connsiteX222" fmla="*/ 1338647 w 12192000"/>
              <a:gd name="connsiteY222" fmla="*/ 4732483 h 5096785"/>
              <a:gd name="connsiteX223" fmla="*/ 1295869 w 12192000"/>
              <a:gd name="connsiteY223" fmla="*/ 4726175 h 5096785"/>
              <a:gd name="connsiteX224" fmla="*/ 1292949 w 12192000"/>
              <a:gd name="connsiteY224" fmla="*/ 4708469 h 5096785"/>
              <a:gd name="connsiteX225" fmla="*/ 1244908 w 12192000"/>
              <a:gd name="connsiteY225" fmla="*/ 4706993 h 5096785"/>
              <a:gd name="connsiteX226" fmla="*/ 1171266 w 12192000"/>
              <a:gd name="connsiteY226" fmla="*/ 4706535 h 5096785"/>
              <a:gd name="connsiteX227" fmla="*/ 1160868 w 12192000"/>
              <a:gd name="connsiteY227" fmla="*/ 4701936 h 5096785"/>
              <a:gd name="connsiteX228" fmla="*/ 1147599 w 12192000"/>
              <a:gd name="connsiteY228" fmla="*/ 4714833 h 5096785"/>
              <a:gd name="connsiteX229" fmla="*/ 1119603 w 12192000"/>
              <a:gd name="connsiteY229" fmla="*/ 4721303 h 5096785"/>
              <a:gd name="connsiteX230" fmla="*/ 997851 w 12192000"/>
              <a:gd name="connsiteY230" fmla="*/ 4722336 h 5096785"/>
              <a:gd name="connsiteX231" fmla="*/ 976455 w 12192000"/>
              <a:gd name="connsiteY231" fmla="*/ 4726407 h 5096785"/>
              <a:gd name="connsiteX232" fmla="*/ 949939 w 12192000"/>
              <a:gd name="connsiteY232" fmla="*/ 4719699 h 5096785"/>
              <a:gd name="connsiteX233" fmla="*/ 894148 w 12192000"/>
              <a:gd name="connsiteY233" fmla="*/ 4710406 h 5096785"/>
              <a:gd name="connsiteX234" fmla="*/ 857990 w 12192000"/>
              <a:gd name="connsiteY234" fmla="*/ 4696844 h 5096785"/>
              <a:gd name="connsiteX235" fmla="*/ 848649 w 12192000"/>
              <a:gd name="connsiteY235" fmla="*/ 4704021 h 5096785"/>
              <a:gd name="connsiteX236" fmla="*/ 826436 w 12192000"/>
              <a:gd name="connsiteY236" fmla="*/ 4707421 h 5096785"/>
              <a:gd name="connsiteX237" fmla="*/ 733052 w 12192000"/>
              <a:gd name="connsiteY237" fmla="*/ 4701884 h 5096785"/>
              <a:gd name="connsiteX238" fmla="*/ 716185 w 12192000"/>
              <a:gd name="connsiteY238" fmla="*/ 4703827 h 5096785"/>
              <a:gd name="connsiteX239" fmla="*/ 696663 w 12192000"/>
              <a:gd name="connsiteY239" fmla="*/ 4697420 h 5096785"/>
              <a:gd name="connsiteX240" fmla="*/ 582722 w 12192000"/>
              <a:gd name="connsiteY240" fmla="*/ 4658637 h 5096785"/>
              <a:gd name="connsiteX241" fmla="*/ 581118 w 12192000"/>
              <a:gd name="connsiteY241" fmla="*/ 4654120 h 5096785"/>
              <a:gd name="connsiteX242" fmla="*/ 546453 w 12192000"/>
              <a:gd name="connsiteY242" fmla="*/ 4652542 h 5096785"/>
              <a:gd name="connsiteX243" fmla="*/ 536773 w 12192000"/>
              <a:gd name="connsiteY243" fmla="*/ 4644609 h 5096785"/>
              <a:gd name="connsiteX244" fmla="*/ 518899 w 12192000"/>
              <a:gd name="connsiteY244" fmla="*/ 4642839 h 5096785"/>
              <a:gd name="connsiteX245" fmla="*/ 388896 w 12192000"/>
              <a:gd name="connsiteY245" fmla="*/ 4619173 h 5096785"/>
              <a:gd name="connsiteX246" fmla="*/ 366479 w 12192000"/>
              <a:gd name="connsiteY246" fmla="*/ 4618896 h 5096785"/>
              <a:gd name="connsiteX247" fmla="*/ 342781 w 12192000"/>
              <a:gd name="connsiteY247" fmla="*/ 4601239 h 5096785"/>
              <a:gd name="connsiteX248" fmla="*/ 255925 w 12192000"/>
              <a:gd name="connsiteY248" fmla="*/ 4598685 h 5096785"/>
              <a:gd name="connsiteX249" fmla="*/ 226919 w 12192000"/>
              <a:gd name="connsiteY249" fmla="*/ 4598460 h 5096785"/>
              <a:gd name="connsiteX250" fmla="*/ 213925 w 12192000"/>
              <a:gd name="connsiteY250" fmla="*/ 4597783 h 5096785"/>
              <a:gd name="connsiteX251" fmla="*/ 215196 w 12192000"/>
              <a:gd name="connsiteY251" fmla="*/ 4588576 h 5096785"/>
              <a:gd name="connsiteX252" fmla="*/ 180214 w 12192000"/>
              <a:gd name="connsiteY252" fmla="*/ 4583701 h 5096785"/>
              <a:gd name="connsiteX253" fmla="*/ 83203 w 12192000"/>
              <a:gd name="connsiteY253" fmla="*/ 4531664 h 5096785"/>
              <a:gd name="connsiteX254" fmla="*/ 4106 w 12192000"/>
              <a:gd name="connsiteY254" fmla="*/ 4517202 h 5096785"/>
              <a:gd name="connsiteX255" fmla="*/ 0 w 12192000"/>
              <a:gd name="connsiteY255" fmla="*/ 4516084 h 5096785"/>
              <a:gd name="connsiteX256" fmla="*/ 0 w 12192000"/>
              <a:gd name="connsiteY25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758830 w 12192000"/>
              <a:gd name="connsiteY199" fmla="*/ 4974760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03609 w 12192000"/>
              <a:gd name="connsiteY198" fmla="*/ 4998457 h 5096785"/>
              <a:gd name="connsiteX199" fmla="*/ 2758830 w 12192000"/>
              <a:gd name="connsiteY199" fmla="*/ 4974760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386800 w 12192000"/>
              <a:gd name="connsiteY91" fmla="*/ 4715431 h 5096785"/>
              <a:gd name="connsiteX92" fmla="*/ 6382703 w 12192000"/>
              <a:gd name="connsiteY92" fmla="*/ 4717930 h 5096785"/>
              <a:gd name="connsiteX93" fmla="*/ 6356495 w 12192000"/>
              <a:gd name="connsiteY93" fmla="*/ 4717843 h 5096785"/>
              <a:gd name="connsiteX94" fmla="*/ 6343628 w 12192000"/>
              <a:gd name="connsiteY94" fmla="*/ 4719161 h 5096785"/>
              <a:gd name="connsiteX95" fmla="*/ 6338605 w 12192000"/>
              <a:gd name="connsiteY95" fmla="*/ 4716723 h 5096785"/>
              <a:gd name="connsiteX96" fmla="*/ 6320318 w 12192000"/>
              <a:gd name="connsiteY96" fmla="*/ 4720095 h 5096785"/>
              <a:gd name="connsiteX97" fmla="*/ 6318742 w 12192000"/>
              <a:gd name="connsiteY97" fmla="*/ 4721541 h 5096785"/>
              <a:gd name="connsiteX98" fmla="*/ 6301708 w 12192000"/>
              <a:gd name="connsiteY98" fmla="*/ 4720380 h 5096785"/>
              <a:gd name="connsiteX99" fmla="*/ 6285082 w 12192000"/>
              <a:gd name="connsiteY99" fmla="*/ 4714639 h 5096785"/>
              <a:gd name="connsiteX100" fmla="*/ 6136936 w 12192000"/>
              <a:gd name="connsiteY100" fmla="*/ 4758246 h 5096785"/>
              <a:gd name="connsiteX101" fmla="*/ 5988578 w 12192000"/>
              <a:gd name="connsiteY101" fmla="*/ 4754427 h 5096785"/>
              <a:gd name="connsiteX102" fmla="*/ 5908701 w 12192000"/>
              <a:gd name="connsiteY102" fmla="*/ 4779160 h 5096785"/>
              <a:gd name="connsiteX103" fmla="*/ 5892219 w 12192000"/>
              <a:gd name="connsiteY103" fmla="*/ 4807892 h 5096785"/>
              <a:gd name="connsiteX104" fmla="*/ 5683612 w 12192000"/>
              <a:gd name="connsiteY104" fmla="*/ 4848770 h 5096785"/>
              <a:gd name="connsiteX105" fmla="*/ 5635111 w 12192000"/>
              <a:gd name="connsiteY105" fmla="*/ 4868888 h 5096785"/>
              <a:gd name="connsiteX106" fmla="*/ 5582652 w 12192000"/>
              <a:gd name="connsiteY106" fmla="*/ 4866836 h 5096785"/>
              <a:gd name="connsiteX107" fmla="*/ 5567213 w 12192000"/>
              <a:gd name="connsiteY107" fmla="*/ 4878769 h 5096785"/>
              <a:gd name="connsiteX108" fmla="*/ 5564659 w 12192000"/>
              <a:gd name="connsiteY108" fmla="*/ 4881042 h 5096785"/>
              <a:gd name="connsiteX109" fmla="*/ 5552102 w 12192000"/>
              <a:gd name="connsiteY109" fmla="*/ 4885426 h 5096785"/>
              <a:gd name="connsiteX110" fmla="*/ 5551475 w 12192000"/>
              <a:gd name="connsiteY110" fmla="*/ 4892560 h 5096785"/>
              <a:gd name="connsiteX111" fmla="*/ 5534664 w 12192000"/>
              <a:gd name="connsiteY111" fmla="*/ 4903385 h 5096785"/>
              <a:gd name="connsiteX112" fmla="*/ 5510737 w 12192000"/>
              <a:gd name="connsiteY112" fmla="*/ 4909807 h 5096785"/>
              <a:gd name="connsiteX113" fmla="*/ 5393901 w 12192000"/>
              <a:gd name="connsiteY113" fmla="*/ 4933709 h 5096785"/>
              <a:gd name="connsiteX114" fmla="*/ 5325782 w 12192000"/>
              <a:gd name="connsiteY114" fmla="*/ 4951789 h 5096785"/>
              <a:gd name="connsiteX115" fmla="*/ 5302703 w 12192000"/>
              <a:gd name="connsiteY115" fmla="*/ 4964590 h 5096785"/>
              <a:gd name="connsiteX116" fmla="*/ 5268591 w 12192000"/>
              <a:gd name="connsiteY116" fmla="*/ 4978479 h 5096785"/>
              <a:gd name="connsiteX117" fmla="*/ 5210559 w 12192000"/>
              <a:gd name="connsiteY117" fmla="*/ 5007585 h 5096785"/>
              <a:gd name="connsiteX118" fmla="*/ 5177597 w 12192000"/>
              <a:gd name="connsiteY118" fmla="*/ 5015926 h 5096785"/>
              <a:gd name="connsiteX119" fmla="*/ 5160569 w 12192000"/>
              <a:gd name="connsiteY119" fmla="*/ 5025681 h 5096785"/>
              <a:gd name="connsiteX120" fmla="*/ 5152748 w 12192000"/>
              <a:gd name="connsiteY120" fmla="*/ 5026569 h 5096785"/>
              <a:gd name="connsiteX121" fmla="*/ 5127678 w 12192000"/>
              <a:gd name="connsiteY121" fmla="*/ 5032947 h 5096785"/>
              <a:gd name="connsiteX122" fmla="*/ 5113147 w 12192000"/>
              <a:gd name="connsiteY122" fmla="*/ 5035818 h 5096785"/>
              <a:gd name="connsiteX123" fmla="*/ 5107301 w 12192000"/>
              <a:gd name="connsiteY123" fmla="*/ 5036672 h 5096785"/>
              <a:gd name="connsiteX124" fmla="*/ 5093215 w 12192000"/>
              <a:gd name="connsiteY124" fmla="*/ 5032880 h 5096785"/>
              <a:gd name="connsiteX125" fmla="*/ 5077058 w 12192000"/>
              <a:gd name="connsiteY125" fmla="*/ 5038681 h 5096785"/>
              <a:gd name="connsiteX126" fmla="*/ 5057349 w 12192000"/>
              <a:gd name="connsiteY126" fmla="*/ 5036015 h 5096785"/>
              <a:gd name="connsiteX127" fmla="*/ 5053945 w 12192000"/>
              <a:gd name="connsiteY127" fmla="*/ 5041952 h 5096785"/>
              <a:gd name="connsiteX128" fmla="*/ 5040021 w 12192000"/>
              <a:gd name="connsiteY128" fmla="*/ 5050052 h 5096785"/>
              <a:gd name="connsiteX129" fmla="*/ 5025913 w 12192000"/>
              <a:gd name="connsiteY129" fmla="*/ 5046535 h 5096785"/>
              <a:gd name="connsiteX130" fmla="*/ 4998218 w 12192000"/>
              <a:gd name="connsiteY130" fmla="*/ 5048065 h 5096785"/>
              <a:gd name="connsiteX131" fmla="*/ 4991008 w 12192000"/>
              <a:gd name="connsiteY131" fmla="*/ 5050439 h 5096785"/>
              <a:gd name="connsiteX132" fmla="*/ 4963503 w 12192000"/>
              <a:gd name="connsiteY132" fmla="*/ 5047575 h 5096785"/>
              <a:gd name="connsiteX133" fmla="*/ 4921053 w 12192000"/>
              <a:gd name="connsiteY133" fmla="*/ 5048925 h 5096785"/>
              <a:gd name="connsiteX134" fmla="*/ 4873420 w 12192000"/>
              <a:gd name="connsiteY134" fmla="*/ 5054929 h 5096785"/>
              <a:gd name="connsiteX135" fmla="*/ 4858825 w 12192000"/>
              <a:gd name="connsiteY135" fmla="*/ 5051329 h 5096785"/>
              <a:gd name="connsiteX136" fmla="*/ 4769340 w 12192000"/>
              <a:gd name="connsiteY136" fmla="*/ 5053090 h 5096785"/>
              <a:gd name="connsiteX137" fmla="*/ 4744152 w 12192000"/>
              <a:gd name="connsiteY137" fmla="*/ 5053391 h 5096785"/>
              <a:gd name="connsiteX138" fmla="*/ 4723556 w 12192000"/>
              <a:gd name="connsiteY138" fmla="*/ 5059633 h 5096785"/>
              <a:gd name="connsiteX139" fmla="*/ 4719699 w 12192000"/>
              <a:gd name="connsiteY139" fmla="*/ 5066298 h 5096785"/>
              <a:gd name="connsiteX140" fmla="*/ 4706016 w 12192000"/>
              <a:gd name="connsiteY140" fmla="*/ 5067422 h 5096785"/>
              <a:gd name="connsiteX141" fmla="*/ 4702593 w 12192000"/>
              <a:gd name="connsiteY141" fmla="*/ 5068973 h 5096785"/>
              <a:gd name="connsiteX142" fmla="*/ 4682766 w 12192000"/>
              <a:gd name="connsiteY142" fmla="*/ 5076609 h 5096785"/>
              <a:gd name="connsiteX143" fmla="*/ 4634960 w 12192000"/>
              <a:gd name="connsiteY143" fmla="*/ 5061852 h 5096785"/>
              <a:gd name="connsiteX144" fmla="*/ 4580645 w 12192000"/>
              <a:gd name="connsiteY144" fmla="*/ 5069246 h 5096785"/>
              <a:gd name="connsiteX145" fmla="*/ 4368005 w 12192000"/>
              <a:gd name="connsiteY145" fmla="*/ 5057426 h 5096785"/>
              <a:gd name="connsiteX146" fmla="*/ 4339489 w 12192000"/>
              <a:gd name="connsiteY146" fmla="*/ 5080858 h 5096785"/>
              <a:gd name="connsiteX147" fmla="*/ 4253895 w 12192000"/>
              <a:gd name="connsiteY147" fmla="*/ 5085008 h 5096785"/>
              <a:gd name="connsiteX148" fmla="*/ 4117780 w 12192000"/>
              <a:gd name="connsiteY148" fmla="*/ 5045175 h 5096785"/>
              <a:gd name="connsiteX149" fmla="*/ 3960074 w 12192000"/>
              <a:gd name="connsiteY149" fmla="*/ 5050708 h 5096785"/>
              <a:gd name="connsiteX150" fmla="*/ 3947260 w 12192000"/>
              <a:gd name="connsiteY150" fmla="*/ 5041167 h 5096785"/>
              <a:gd name="connsiteX151" fmla="*/ 3931969 w 12192000"/>
              <a:gd name="connsiteY151" fmla="*/ 5035902 h 5096785"/>
              <a:gd name="connsiteX152" fmla="*/ 3929836 w 12192000"/>
              <a:gd name="connsiteY152" fmla="*/ 5036901 h 5096785"/>
              <a:gd name="connsiteX153" fmla="*/ 3911296 w 12192000"/>
              <a:gd name="connsiteY153" fmla="*/ 5035663 h 5096785"/>
              <a:gd name="connsiteX154" fmla="*/ 3907746 w 12192000"/>
              <a:gd name="connsiteY154" fmla="*/ 5032107 h 5096785"/>
              <a:gd name="connsiteX155" fmla="*/ 3895182 w 12192000"/>
              <a:gd name="connsiteY155" fmla="*/ 5030229 h 5096785"/>
              <a:gd name="connsiteX156" fmla="*/ 3870866 w 12192000"/>
              <a:gd name="connsiteY156" fmla="*/ 5023753 h 5096785"/>
              <a:gd name="connsiteX157" fmla="*/ 3865913 w 12192000"/>
              <a:gd name="connsiteY157" fmla="*/ 5025143 h 5096785"/>
              <a:gd name="connsiteX158" fmla="*/ 3828606 w 12192000"/>
              <a:gd name="connsiteY158" fmla="*/ 5019426 h 5096785"/>
              <a:gd name="connsiteX159" fmla="*/ 3827901 w 12192000"/>
              <a:gd name="connsiteY159" fmla="*/ 5020583 h 5096785"/>
              <a:gd name="connsiteX160" fmla="*/ 3816543 w 12192000"/>
              <a:gd name="connsiteY160" fmla="*/ 5024366 h 5096785"/>
              <a:gd name="connsiteX161" fmla="*/ 3795278 w 12192000"/>
              <a:gd name="connsiteY161" fmla="*/ 5028779 h 5096785"/>
              <a:gd name="connsiteX162" fmla="*/ 3743858 w 12192000"/>
              <a:gd name="connsiteY162" fmla="*/ 5054237 h 5096785"/>
              <a:gd name="connsiteX163" fmla="*/ 3704945 w 12192000"/>
              <a:gd name="connsiteY163" fmla="*/ 5048413 h 5096785"/>
              <a:gd name="connsiteX164" fmla="*/ 3696992 w 12192000"/>
              <a:gd name="connsiteY164" fmla="*/ 5047914 h 5096785"/>
              <a:gd name="connsiteX165" fmla="*/ 3696780 w 12192000"/>
              <a:gd name="connsiteY165" fmla="*/ 5048181 h 5096785"/>
              <a:gd name="connsiteX166" fmla="*/ 3688290 w 12192000"/>
              <a:gd name="connsiteY166" fmla="*/ 5048204 h 5096785"/>
              <a:gd name="connsiteX167" fmla="*/ 3682486 w 12192000"/>
              <a:gd name="connsiteY167" fmla="*/ 5047000 h 5096785"/>
              <a:gd name="connsiteX168" fmla="*/ 3667056 w 12192000"/>
              <a:gd name="connsiteY168" fmla="*/ 5046030 h 5096785"/>
              <a:gd name="connsiteX169" fmla="*/ 3661403 w 12192000"/>
              <a:gd name="connsiteY169" fmla="*/ 5047537 h 5096785"/>
              <a:gd name="connsiteX170" fmla="*/ 3658673 w 12192000"/>
              <a:gd name="connsiteY170" fmla="*/ 5050790 h 5096785"/>
              <a:gd name="connsiteX171" fmla="*/ 3657333 w 12192000"/>
              <a:gd name="connsiteY171" fmla="*/ 5050325 h 5096785"/>
              <a:gd name="connsiteX172" fmla="*/ 3626778 w 12192000"/>
              <a:gd name="connsiteY172" fmla="*/ 5057882 h 5096785"/>
              <a:gd name="connsiteX173" fmla="*/ 3560067 w 12192000"/>
              <a:gd name="connsiteY173" fmla="*/ 5064266 h 5096785"/>
              <a:gd name="connsiteX174" fmla="*/ 3522641 w 12192000"/>
              <a:gd name="connsiteY174" fmla="*/ 5063654 h 5096785"/>
              <a:gd name="connsiteX175" fmla="*/ 3419275 w 12192000"/>
              <a:gd name="connsiteY175" fmla="*/ 5066646 h 5096785"/>
              <a:gd name="connsiteX176" fmla="*/ 3314869 w 12192000"/>
              <a:gd name="connsiteY176" fmla="*/ 5073197 h 5096785"/>
              <a:gd name="connsiteX177" fmla="*/ 3259088 w 12192000"/>
              <a:gd name="connsiteY177" fmla="*/ 5096363 h 5096785"/>
              <a:gd name="connsiteX178" fmla="*/ 3253104 w 12192000"/>
              <a:gd name="connsiteY178" fmla="*/ 5096785 h 5096785"/>
              <a:gd name="connsiteX179" fmla="*/ 3238751 w 12192000"/>
              <a:gd name="connsiteY179" fmla="*/ 5092996 h 5096785"/>
              <a:gd name="connsiteX180" fmla="*/ 3233681 w 12192000"/>
              <a:gd name="connsiteY180" fmla="*/ 5090758 h 5096785"/>
              <a:gd name="connsiteX181" fmla="*/ 3225562 w 12192000"/>
              <a:gd name="connsiteY181" fmla="*/ 5089215 h 5096785"/>
              <a:gd name="connsiteX182" fmla="*/ 3225260 w 12192000"/>
              <a:gd name="connsiteY182" fmla="*/ 5089437 h 5096785"/>
              <a:gd name="connsiteX183" fmla="*/ 3217859 w 12192000"/>
              <a:gd name="connsiteY183" fmla="*/ 5087484 h 5096785"/>
              <a:gd name="connsiteX184" fmla="*/ 3182980 w 12192000"/>
              <a:gd name="connsiteY184" fmla="*/ 5074650 h 5096785"/>
              <a:gd name="connsiteX185" fmla="*/ 3123938 w 12192000"/>
              <a:gd name="connsiteY185" fmla="*/ 5089912 h 5096785"/>
              <a:gd name="connsiteX186" fmla="*/ 3101912 w 12192000"/>
              <a:gd name="connsiteY186" fmla="*/ 5090281 h 5096785"/>
              <a:gd name="connsiteX187" fmla="*/ 3089591 w 12192000"/>
              <a:gd name="connsiteY187" fmla="*/ 5091865 h 5096785"/>
              <a:gd name="connsiteX188" fmla="*/ 3088465 w 12192000"/>
              <a:gd name="connsiteY188" fmla="*/ 5092858 h 5096785"/>
              <a:gd name="connsiteX189" fmla="*/ 3055081 w 12192000"/>
              <a:gd name="connsiteY189" fmla="*/ 5080424 h 5096785"/>
              <a:gd name="connsiteX190" fmla="*/ 3049807 w 12192000"/>
              <a:gd name="connsiteY190" fmla="*/ 5080860 h 5096785"/>
              <a:gd name="connsiteX191" fmla="*/ 3029122 w 12192000"/>
              <a:gd name="connsiteY191" fmla="*/ 5070085 h 5096785"/>
              <a:gd name="connsiteX192" fmla="*/ 3017862 w 12192000"/>
              <a:gd name="connsiteY192" fmla="*/ 5065942 h 5096785"/>
              <a:gd name="connsiteX193" fmla="*/ 3015868 w 12192000"/>
              <a:gd name="connsiteY193" fmla="*/ 5061832 h 5096785"/>
              <a:gd name="connsiteX194" fmla="*/ 2998644 w 12192000"/>
              <a:gd name="connsiteY194" fmla="*/ 5057210 h 5096785"/>
              <a:gd name="connsiteX195" fmla="*/ 2996219 w 12192000"/>
              <a:gd name="connsiteY195" fmla="*/ 5057788 h 5096785"/>
              <a:gd name="connsiteX196" fmla="*/ 2983676 w 12192000"/>
              <a:gd name="connsiteY196" fmla="*/ 5049852 h 5096785"/>
              <a:gd name="connsiteX197" fmla="*/ 2903609 w 12192000"/>
              <a:gd name="connsiteY197" fmla="*/ 4998457 h 5096785"/>
              <a:gd name="connsiteX198" fmla="*/ 2758830 w 12192000"/>
              <a:gd name="connsiteY198" fmla="*/ 4974760 h 5096785"/>
              <a:gd name="connsiteX199" fmla="*/ 2532669 w 12192000"/>
              <a:gd name="connsiteY199" fmla="*/ 4940573 h 5096785"/>
              <a:gd name="connsiteX200" fmla="*/ 2389931 w 12192000"/>
              <a:gd name="connsiteY200" fmla="*/ 4905785 h 5096785"/>
              <a:gd name="connsiteX201" fmla="*/ 2335186 w 12192000"/>
              <a:gd name="connsiteY201" fmla="*/ 4902957 h 5096785"/>
              <a:gd name="connsiteX202" fmla="*/ 2295307 w 12192000"/>
              <a:gd name="connsiteY202" fmla="*/ 4879800 h 5096785"/>
              <a:gd name="connsiteX203" fmla="*/ 2273393 w 12192000"/>
              <a:gd name="connsiteY203" fmla="*/ 4883565 h 5096785"/>
              <a:gd name="connsiteX204" fmla="*/ 2269523 w 12192000"/>
              <a:gd name="connsiteY204" fmla="*/ 4884442 h 5096785"/>
              <a:gd name="connsiteX205" fmla="*/ 2256015 w 12192000"/>
              <a:gd name="connsiteY205" fmla="*/ 4883014 h 5096785"/>
              <a:gd name="connsiteX206" fmla="*/ 2249731 w 12192000"/>
              <a:gd name="connsiteY206" fmla="*/ 4888778 h 5096785"/>
              <a:gd name="connsiteX207" fmla="*/ 2227629 w 12192000"/>
              <a:gd name="connsiteY207" fmla="*/ 4891047 h 5096785"/>
              <a:gd name="connsiteX208" fmla="*/ 2203460 w 12192000"/>
              <a:gd name="connsiteY208" fmla="*/ 4886696 h 5096785"/>
              <a:gd name="connsiteX209" fmla="*/ 2091528 w 12192000"/>
              <a:gd name="connsiteY209" fmla="*/ 4859155 h 5096785"/>
              <a:gd name="connsiteX210" fmla="*/ 2022901 w 12192000"/>
              <a:gd name="connsiteY210" fmla="*/ 4846594 h 5096785"/>
              <a:gd name="connsiteX211" fmla="*/ 1994227 w 12192000"/>
              <a:gd name="connsiteY211" fmla="*/ 4847973 h 5096785"/>
              <a:gd name="connsiteX212" fmla="*/ 1955936 w 12192000"/>
              <a:gd name="connsiteY212" fmla="*/ 4845765 h 5096785"/>
              <a:gd name="connsiteX213" fmla="*/ 1741924 w 12192000"/>
              <a:gd name="connsiteY213" fmla="*/ 4808054 h 5096785"/>
              <a:gd name="connsiteX214" fmla="*/ 1734410 w 12192000"/>
              <a:gd name="connsiteY214" fmla="*/ 4811675 h 5096785"/>
              <a:gd name="connsiteX215" fmla="*/ 1691423 w 12192000"/>
              <a:gd name="connsiteY215" fmla="*/ 4802777 h 5096785"/>
              <a:gd name="connsiteX216" fmla="*/ 1554504 w 12192000"/>
              <a:gd name="connsiteY216" fmla="*/ 4739985 h 5096785"/>
              <a:gd name="connsiteX217" fmla="*/ 1470119 w 12192000"/>
              <a:gd name="connsiteY217" fmla="*/ 4723470 h 5096785"/>
              <a:gd name="connsiteX218" fmla="*/ 1437967 w 12192000"/>
              <a:gd name="connsiteY218" fmla="*/ 4722710 h 5096785"/>
              <a:gd name="connsiteX219" fmla="*/ 1384234 w 12192000"/>
              <a:gd name="connsiteY219" fmla="*/ 4721117 h 5096785"/>
              <a:gd name="connsiteX220" fmla="*/ 1338647 w 12192000"/>
              <a:gd name="connsiteY220" fmla="*/ 4732483 h 5096785"/>
              <a:gd name="connsiteX221" fmla="*/ 1295869 w 12192000"/>
              <a:gd name="connsiteY221" fmla="*/ 4726175 h 5096785"/>
              <a:gd name="connsiteX222" fmla="*/ 1292949 w 12192000"/>
              <a:gd name="connsiteY222" fmla="*/ 4708469 h 5096785"/>
              <a:gd name="connsiteX223" fmla="*/ 1244908 w 12192000"/>
              <a:gd name="connsiteY223" fmla="*/ 4706993 h 5096785"/>
              <a:gd name="connsiteX224" fmla="*/ 1171266 w 12192000"/>
              <a:gd name="connsiteY224" fmla="*/ 4706535 h 5096785"/>
              <a:gd name="connsiteX225" fmla="*/ 1160868 w 12192000"/>
              <a:gd name="connsiteY225" fmla="*/ 4701936 h 5096785"/>
              <a:gd name="connsiteX226" fmla="*/ 1147599 w 12192000"/>
              <a:gd name="connsiteY226" fmla="*/ 4714833 h 5096785"/>
              <a:gd name="connsiteX227" fmla="*/ 1119603 w 12192000"/>
              <a:gd name="connsiteY227" fmla="*/ 4721303 h 5096785"/>
              <a:gd name="connsiteX228" fmla="*/ 997851 w 12192000"/>
              <a:gd name="connsiteY228" fmla="*/ 4722336 h 5096785"/>
              <a:gd name="connsiteX229" fmla="*/ 976455 w 12192000"/>
              <a:gd name="connsiteY229" fmla="*/ 4726407 h 5096785"/>
              <a:gd name="connsiteX230" fmla="*/ 949939 w 12192000"/>
              <a:gd name="connsiteY230" fmla="*/ 4719699 h 5096785"/>
              <a:gd name="connsiteX231" fmla="*/ 894148 w 12192000"/>
              <a:gd name="connsiteY231" fmla="*/ 4710406 h 5096785"/>
              <a:gd name="connsiteX232" fmla="*/ 857990 w 12192000"/>
              <a:gd name="connsiteY232" fmla="*/ 4696844 h 5096785"/>
              <a:gd name="connsiteX233" fmla="*/ 848649 w 12192000"/>
              <a:gd name="connsiteY233" fmla="*/ 4704021 h 5096785"/>
              <a:gd name="connsiteX234" fmla="*/ 826436 w 12192000"/>
              <a:gd name="connsiteY234" fmla="*/ 4707421 h 5096785"/>
              <a:gd name="connsiteX235" fmla="*/ 733052 w 12192000"/>
              <a:gd name="connsiteY235" fmla="*/ 4701884 h 5096785"/>
              <a:gd name="connsiteX236" fmla="*/ 716185 w 12192000"/>
              <a:gd name="connsiteY236" fmla="*/ 4703827 h 5096785"/>
              <a:gd name="connsiteX237" fmla="*/ 696663 w 12192000"/>
              <a:gd name="connsiteY237" fmla="*/ 4697420 h 5096785"/>
              <a:gd name="connsiteX238" fmla="*/ 582722 w 12192000"/>
              <a:gd name="connsiteY238" fmla="*/ 4658637 h 5096785"/>
              <a:gd name="connsiteX239" fmla="*/ 581118 w 12192000"/>
              <a:gd name="connsiteY239" fmla="*/ 4654120 h 5096785"/>
              <a:gd name="connsiteX240" fmla="*/ 546453 w 12192000"/>
              <a:gd name="connsiteY240" fmla="*/ 4652542 h 5096785"/>
              <a:gd name="connsiteX241" fmla="*/ 536773 w 12192000"/>
              <a:gd name="connsiteY241" fmla="*/ 4644609 h 5096785"/>
              <a:gd name="connsiteX242" fmla="*/ 518899 w 12192000"/>
              <a:gd name="connsiteY242" fmla="*/ 4642839 h 5096785"/>
              <a:gd name="connsiteX243" fmla="*/ 388896 w 12192000"/>
              <a:gd name="connsiteY243" fmla="*/ 4619173 h 5096785"/>
              <a:gd name="connsiteX244" fmla="*/ 366479 w 12192000"/>
              <a:gd name="connsiteY244" fmla="*/ 4618896 h 5096785"/>
              <a:gd name="connsiteX245" fmla="*/ 342781 w 12192000"/>
              <a:gd name="connsiteY245" fmla="*/ 4601239 h 5096785"/>
              <a:gd name="connsiteX246" fmla="*/ 255925 w 12192000"/>
              <a:gd name="connsiteY246" fmla="*/ 4598685 h 5096785"/>
              <a:gd name="connsiteX247" fmla="*/ 226919 w 12192000"/>
              <a:gd name="connsiteY247" fmla="*/ 4598460 h 5096785"/>
              <a:gd name="connsiteX248" fmla="*/ 213925 w 12192000"/>
              <a:gd name="connsiteY248" fmla="*/ 4597783 h 5096785"/>
              <a:gd name="connsiteX249" fmla="*/ 215196 w 12192000"/>
              <a:gd name="connsiteY249" fmla="*/ 4588576 h 5096785"/>
              <a:gd name="connsiteX250" fmla="*/ 180214 w 12192000"/>
              <a:gd name="connsiteY250" fmla="*/ 4583701 h 5096785"/>
              <a:gd name="connsiteX251" fmla="*/ 83203 w 12192000"/>
              <a:gd name="connsiteY251" fmla="*/ 4531664 h 5096785"/>
              <a:gd name="connsiteX252" fmla="*/ 4106 w 12192000"/>
              <a:gd name="connsiteY252" fmla="*/ 4517202 h 5096785"/>
              <a:gd name="connsiteX253" fmla="*/ 0 w 12192000"/>
              <a:gd name="connsiteY253" fmla="*/ 4516084 h 5096785"/>
              <a:gd name="connsiteX254" fmla="*/ 0 w 12192000"/>
              <a:gd name="connsiteY25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386800 w 12192000"/>
              <a:gd name="connsiteY90" fmla="*/ 4715431 h 5096785"/>
              <a:gd name="connsiteX91" fmla="*/ 6382703 w 12192000"/>
              <a:gd name="connsiteY91" fmla="*/ 4717930 h 5096785"/>
              <a:gd name="connsiteX92" fmla="*/ 6356495 w 12192000"/>
              <a:gd name="connsiteY92" fmla="*/ 4717843 h 5096785"/>
              <a:gd name="connsiteX93" fmla="*/ 6343628 w 12192000"/>
              <a:gd name="connsiteY93" fmla="*/ 4719161 h 5096785"/>
              <a:gd name="connsiteX94" fmla="*/ 6338605 w 12192000"/>
              <a:gd name="connsiteY94" fmla="*/ 4716723 h 5096785"/>
              <a:gd name="connsiteX95" fmla="*/ 6320318 w 12192000"/>
              <a:gd name="connsiteY95" fmla="*/ 4720095 h 5096785"/>
              <a:gd name="connsiteX96" fmla="*/ 6318742 w 12192000"/>
              <a:gd name="connsiteY96" fmla="*/ 4721541 h 5096785"/>
              <a:gd name="connsiteX97" fmla="*/ 6301708 w 12192000"/>
              <a:gd name="connsiteY97" fmla="*/ 4720380 h 5096785"/>
              <a:gd name="connsiteX98" fmla="*/ 6285082 w 12192000"/>
              <a:gd name="connsiteY98" fmla="*/ 4714639 h 5096785"/>
              <a:gd name="connsiteX99" fmla="*/ 6136936 w 12192000"/>
              <a:gd name="connsiteY99" fmla="*/ 4758246 h 5096785"/>
              <a:gd name="connsiteX100" fmla="*/ 5988578 w 12192000"/>
              <a:gd name="connsiteY100" fmla="*/ 4754427 h 5096785"/>
              <a:gd name="connsiteX101" fmla="*/ 5908701 w 12192000"/>
              <a:gd name="connsiteY101" fmla="*/ 4779160 h 5096785"/>
              <a:gd name="connsiteX102" fmla="*/ 5892219 w 12192000"/>
              <a:gd name="connsiteY102" fmla="*/ 4807892 h 5096785"/>
              <a:gd name="connsiteX103" fmla="*/ 5683612 w 12192000"/>
              <a:gd name="connsiteY103" fmla="*/ 4848770 h 5096785"/>
              <a:gd name="connsiteX104" fmla="*/ 5635111 w 12192000"/>
              <a:gd name="connsiteY104" fmla="*/ 4868888 h 5096785"/>
              <a:gd name="connsiteX105" fmla="*/ 5582652 w 12192000"/>
              <a:gd name="connsiteY105" fmla="*/ 4866836 h 5096785"/>
              <a:gd name="connsiteX106" fmla="*/ 5567213 w 12192000"/>
              <a:gd name="connsiteY106" fmla="*/ 4878769 h 5096785"/>
              <a:gd name="connsiteX107" fmla="*/ 5564659 w 12192000"/>
              <a:gd name="connsiteY107" fmla="*/ 4881042 h 5096785"/>
              <a:gd name="connsiteX108" fmla="*/ 5552102 w 12192000"/>
              <a:gd name="connsiteY108" fmla="*/ 4885426 h 5096785"/>
              <a:gd name="connsiteX109" fmla="*/ 5551475 w 12192000"/>
              <a:gd name="connsiteY109" fmla="*/ 4892560 h 5096785"/>
              <a:gd name="connsiteX110" fmla="*/ 5534664 w 12192000"/>
              <a:gd name="connsiteY110" fmla="*/ 4903385 h 5096785"/>
              <a:gd name="connsiteX111" fmla="*/ 5510737 w 12192000"/>
              <a:gd name="connsiteY111" fmla="*/ 4909807 h 5096785"/>
              <a:gd name="connsiteX112" fmla="*/ 5393901 w 12192000"/>
              <a:gd name="connsiteY112" fmla="*/ 4933709 h 5096785"/>
              <a:gd name="connsiteX113" fmla="*/ 5325782 w 12192000"/>
              <a:gd name="connsiteY113" fmla="*/ 4951789 h 5096785"/>
              <a:gd name="connsiteX114" fmla="*/ 5302703 w 12192000"/>
              <a:gd name="connsiteY114" fmla="*/ 4964590 h 5096785"/>
              <a:gd name="connsiteX115" fmla="*/ 5268591 w 12192000"/>
              <a:gd name="connsiteY115" fmla="*/ 4978479 h 5096785"/>
              <a:gd name="connsiteX116" fmla="*/ 5210559 w 12192000"/>
              <a:gd name="connsiteY116" fmla="*/ 5007585 h 5096785"/>
              <a:gd name="connsiteX117" fmla="*/ 5177597 w 12192000"/>
              <a:gd name="connsiteY117" fmla="*/ 5015926 h 5096785"/>
              <a:gd name="connsiteX118" fmla="*/ 5160569 w 12192000"/>
              <a:gd name="connsiteY118" fmla="*/ 5025681 h 5096785"/>
              <a:gd name="connsiteX119" fmla="*/ 5152748 w 12192000"/>
              <a:gd name="connsiteY119" fmla="*/ 5026569 h 5096785"/>
              <a:gd name="connsiteX120" fmla="*/ 5127678 w 12192000"/>
              <a:gd name="connsiteY120" fmla="*/ 5032947 h 5096785"/>
              <a:gd name="connsiteX121" fmla="*/ 5113147 w 12192000"/>
              <a:gd name="connsiteY121" fmla="*/ 5035818 h 5096785"/>
              <a:gd name="connsiteX122" fmla="*/ 5107301 w 12192000"/>
              <a:gd name="connsiteY122" fmla="*/ 5036672 h 5096785"/>
              <a:gd name="connsiteX123" fmla="*/ 5093215 w 12192000"/>
              <a:gd name="connsiteY123" fmla="*/ 5032880 h 5096785"/>
              <a:gd name="connsiteX124" fmla="*/ 5077058 w 12192000"/>
              <a:gd name="connsiteY124" fmla="*/ 5038681 h 5096785"/>
              <a:gd name="connsiteX125" fmla="*/ 5057349 w 12192000"/>
              <a:gd name="connsiteY125" fmla="*/ 5036015 h 5096785"/>
              <a:gd name="connsiteX126" fmla="*/ 5053945 w 12192000"/>
              <a:gd name="connsiteY126" fmla="*/ 5041952 h 5096785"/>
              <a:gd name="connsiteX127" fmla="*/ 5040021 w 12192000"/>
              <a:gd name="connsiteY127" fmla="*/ 5050052 h 5096785"/>
              <a:gd name="connsiteX128" fmla="*/ 5025913 w 12192000"/>
              <a:gd name="connsiteY128" fmla="*/ 5046535 h 5096785"/>
              <a:gd name="connsiteX129" fmla="*/ 4998218 w 12192000"/>
              <a:gd name="connsiteY129" fmla="*/ 5048065 h 5096785"/>
              <a:gd name="connsiteX130" fmla="*/ 4991008 w 12192000"/>
              <a:gd name="connsiteY130" fmla="*/ 5050439 h 5096785"/>
              <a:gd name="connsiteX131" fmla="*/ 4963503 w 12192000"/>
              <a:gd name="connsiteY131" fmla="*/ 5047575 h 5096785"/>
              <a:gd name="connsiteX132" fmla="*/ 4921053 w 12192000"/>
              <a:gd name="connsiteY132" fmla="*/ 5048925 h 5096785"/>
              <a:gd name="connsiteX133" fmla="*/ 4873420 w 12192000"/>
              <a:gd name="connsiteY133" fmla="*/ 5054929 h 5096785"/>
              <a:gd name="connsiteX134" fmla="*/ 4858825 w 12192000"/>
              <a:gd name="connsiteY134" fmla="*/ 5051329 h 5096785"/>
              <a:gd name="connsiteX135" fmla="*/ 4769340 w 12192000"/>
              <a:gd name="connsiteY135" fmla="*/ 5053090 h 5096785"/>
              <a:gd name="connsiteX136" fmla="*/ 4744152 w 12192000"/>
              <a:gd name="connsiteY136" fmla="*/ 5053391 h 5096785"/>
              <a:gd name="connsiteX137" fmla="*/ 4723556 w 12192000"/>
              <a:gd name="connsiteY137" fmla="*/ 5059633 h 5096785"/>
              <a:gd name="connsiteX138" fmla="*/ 4719699 w 12192000"/>
              <a:gd name="connsiteY138" fmla="*/ 5066298 h 5096785"/>
              <a:gd name="connsiteX139" fmla="*/ 4706016 w 12192000"/>
              <a:gd name="connsiteY139" fmla="*/ 5067422 h 5096785"/>
              <a:gd name="connsiteX140" fmla="*/ 4702593 w 12192000"/>
              <a:gd name="connsiteY140" fmla="*/ 5068973 h 5096785"/>
              <a:gd name="connsiteX141" fmla="*/ 4682766 w 12192000"/>
              <a:gd name="connsiteY141" fmla="*/ 5076609 h 5096785"/>
              <a:gd name="connsiteX142" fmla="*/ 4634960 w 12192000"/>
              <a:gd name="connsiteY142" fmla="*/ 5061852 h 5096785"/>
              <a:gd name="connsiteX143" fmla="*/ 4580645 w 12192000"/>
              <a:gd name="connsiteY143" fmla="*/ 5069246 h 5096785"/>
              <a:gd name="connsiteX144" fmla="*/ 4368005 w 12192000"/>
              <a:gd name="connsiteY144" fmla="*/ 5057426 h 5096785"/>
              <a:gd name="connsiteX145" fmla="*/ 4339489 w 12192000"/>
              <a:gd name="connsiteY145" fmla="*/ 5080858 h 5096785"/>
              <a:gd name="connsiteX146" fmla="*/ 4253895 w 12192000"/>
              <a:gd name="connsiteY146" fmla="*/ 5085008 h 5096785"/>
              <a:gd name="connsiteX147" fmla="*/ 4117780 w 12192000"/>
              <a:gd name="connsiteY147" fmla="*/ 5045175 h 5096785"/>
              <a:gd name="connsiteX148" fmla="*/ 3960074 w 12192000"/>
              <a:gd name="connsiteY148" fmla="*/ 5050708 h 5096785"/>
              <a:gd name="connsiteX149" fmla="*/ 3947260 w 12192000"/>
              <a:gd name="connsiteY149" fmla="*/ 5041167 h 5096785"/>
              <a:gd name="connsiteX150" fmla="*/ 3931969 w 12192000"/>
              <a:gd name="connsiteY150" fmla="*/ 5035902 h 5096785"/>
              <a:gd name="connsiteX151" fmla="*/ 3929836 w 12192000"/>
              <a:gd name="connsiteY151" fmla="*/ 5036901 h 5096785"/>
              <a:gd name="connsiteX152" fmla="*/ 3911296 w 12192000"/>
              <a:gd name="connsiteY152" fmla="*/ 5035663 h 5096785"/>
              <a:gd name="connsiteX153" fmla="*/ 3907746 w 12192000"/>
              <a:gd name="connsiteY153" fmla="*/ 5032107 h 5096785"/>
              <a:gd name="connsiteX154" fmla="*/ 3895182 w 12192000"/>
              <a:gd name="connsiteY154" fmla="*/ 5030229 h 5096785"/>
              <a:gd name="connsiteX155" fmla="*/ 3870866 w 12192000"/>
              <a:gd name="connsiteY155" fmla="*/ 5023753 h 5096785"/>
              <a:gd name="connsiteX156" fmla="*/ 3865913 w 12192000"/>
              <a:gd name="connsiteY156" fmla="*/ 5025143 h 5096785"/>
              <a:gd name="connsiteX157" fmla="*/ 3828606 w 12192000"/>
              <a:gd name="connsiteY157" fmla="*/ 5019426 h 5096785"/>
              <a:gd name="connsiteX158" fmla="*/ 3827901 w 12192000"/>
              <a:gd name="connsiteY158" fmla="*/ 5020583 h 5096785"/>
              <a:gd name="connsiteX159" fmla="*/ 3816543 w 12192000"/>
              <a:gd name="connsiteY159" fmla="*/ 5024366 h 5096785"/>
              <a:gd name="connsiteX160" fmla="*/ 3795278 w 12192000"/>
              <a:gd name="connsiteY160" fmla="*/ 5028779 h 5096785"/>
              <a:gd name="connsiteX161" fmla="*/ 3743858 w 12192000"/>
              <a:gd name="connsiteY161" fmla="*/ 5054237 h 5096785"/>
              <a:gd name="connsiteX162" fmla="*/ 3704945 w 12192000"/>
              <a:gd name="connsiteY162" fmla="*/ 5048413 h 5096785"/>
              <a:gd name="connsiteX163" fmla="*/ 3696992 w 12192000"/>
              <a:gd name="connsiteY163" fmla="*/ 5047914 h 5096785"/>
              <a:gd name="connsiteX164" fmla="*/ 3696780 w 12192000"/>
              <a:gd name="connsiteY164" fmla="*/ 5048181 h 5096785"/>
              <a:gd name="connsiteX165" fmla="*/ 3688290 w 12192000"/>
              <a:gd name="connsiteY165" fmla="*/ 5048204 h 5096785"/>
              <a:gd name="connsiteX166" fmla="*/ 3682486 w 12192000"/>
              <a:gd name="connsiteY166" fmla="*/ 5047000 h 5096785"/>
              <a:gd name="connsiteX167" fmla="*/ 3667056 w 12192000"/>
              <a:gd name="connsiteY167" fmla="*/ 5046030 h 5096785"/>
              <a:gd name="connsiteX168" fmla="*/ 3661403 w 12192000"/>
              <a:gd name="connsiteY168" fmla="*/ 5047537 h 5096785"/>
              <a:gd name="connsiteX169" fmla="*/ 3658673 w 12192000"/>
              <a:gd name="connsiteY169" fmla="*/ 5050790 h 5096785"/>
              <a:gd name="connsiteX170" fmla="*/ 3657333 w 12192000"/>
              <a:gd name="connsiteY170" fmla="*/ 5050325 h 5096785"/>
              <a:gd name="connsiteX171" fmla="*/ 3626778 w 12192000"/>
              <a:gd name="connsiteY171" fmla="*/ 5057882 h 5096785"/>
              <a:gd name="connsiteX172" fmla="*/ 3560067 w 12192000"/>
              <a:gd name="connsiteY172" fmla="*/ 5064266 h 5096785"/>
              <a:gd name="connsiteX173" fmla="*/ 3522641 w 12192000"/>
              <a:gd name="connsiteY173" fmla="*/ 5063654 h 5096785"/>
              <a:gd name="connsiteX174" fmla="*/ 3419275 w 12192000"/>
              <a:gd name="connsiteY174" fmla="*/ 5066646 h 5096785"/>
              <a:gd name="connsiteX175" fmla="*/ 3314869 w 12192000"/>
              <a:gd name="connsiteY175" fmla="*/ 5073197 h 5096785"/>
              <a:gd name="connsiteX176" fmla="*/ 3259088 w 12192000"/>
              <a:gd name="connsiteY176" fmla="*/ 5096363 h 5096785"/>
              <a:gd name="connsiteX177" fmla="*/ 3253104 w 12192000"/>
              <a:gd name="connsiteY177" fmla="*/ 5096785 h 5096785"/>
              <a:gd name="connsiteX178" fmla="*/ 3238751 w 12192000"/>
              <a:gd name="connsiteY178" fmla="*/ 5092996 h 5096785"/>
              <a:gd name="connsiteX179" fmla="*/ 3233681 w 12192000"/>
              <a:gd name="connsiteY179" fmla="*/ 5090758 h 5096785"/>
              <a:gd name="connsiteX180" fmla="*/ 3225562 w 12192000"/>
              <a:gd name="connsiteY180" fmla="*/ 5089215 h 5096785"/>
              <a:gd name="connsiteX181" fmla="*/ 3225260 w 12192000"/>
              <a:gd name="connsiteY181" fmla="*/ 5089437 h 5096785"/>
              <a:gd name="connsiteX182" fmla="*/ 3217859 w 12192000"/>
              <a:gd name="connsiteY182" fmla="*/ 5087484 h 5096785"/>
              <a:gd name="connsiteX183" fmla="*/ 3182980 w 12192000"/>
              <a:gd name="connsiteY183" fmla="*/ 5074650 h 5096785"/>
              <a:gd name="connsiteX184" fmla="*/ 3123938 w 12192000"/>
              <a:gd name="connsiteY184" fmla="*/ 5089912 h 5096785"/>
              <a:gd name="connsiteX185" fmla="*/ 3101912 w 12192000"/>
              <a:gd name="connsiteY185" fmla="*/ 5090281 h 5096785"/>
              <a:gd name="connsiteX186" fmla="*/ 3089591 w 12192000"/>
              <a:gd name="connsiteY186" fmla="*/ 5091865 h 5096785"/>
              <a:gd name="connsiteX187" fmla="*/ 3088465 w 12192000"/>
              <a:gd name="connsiteY187" fmla="*/ 5092858 h 5096785"/>
              <a:gd name="connsiteX188" fmla="*/ 3055081 w 12192000"/>
              <a:gd name="connsiteY188" fmla="*/ 5080424 h 5096785"/>
              <a:gd name="connsiteX189" fmla="*/ 3049807 w 12192000"/>
              <a:gd name="connsiteY189" fmla="*/ 5080860 h 5096785"/>
              <a:gd name="connsiteX190" fmla="*/ 3029122 w 12192000"/>
              <a:gd name="connsiteY190" fmla="*/ 5070085 h 5096785"/>
              <a:gd name="connsiteX191" fmla="*/ 3017862 w 12192000"/>
              <a:gd name="connsiteY191" fmla="*/ 5065942 h 5096785"/>
              <a:gd name="connsiteX192" fmla="*/ 3015868 w 12192000"/>
              <a:gd name="connsiteY192" fmla="*/ 5061832 h 5096785"/>
              <a:gd name="connsiteX193" fmla="*/ 2998644 w 12192000"/>
              <a:gd name="connsiteY193" fmla="*/ 5057210 h 5096785"/>
              <a:gd name="connsiteX194" fmla="*/ 2996219 w 12192000"/>
              <a:gd name="connsiteY194" fmla="*/ 5057788 h 5096785"/>
              <a:gd name="connsiteX195" fmla="*/ 2983676 w 12192000"/>
              <a:gd name="connsiteY195" fmla="*/ 5049852 h 5096785"/>
              <a:gd name="connsiteX196" fmla="*/ 2903609 w 12192000"/>
              <a:gd name="connsiteY196" fmla="*/ 4998457 h 5096785"/>
              <a:gd name="connsiteX197" fmla="*/ 2758830 w 12192000"/>
              <a:gd name="connsiteY197" fmla="*/ 4974760 h 5096785"/>
              <a:gd name="connsiteX198" fmla="*/ 2532669 w 12192000"/>
              <a:gd name="connsiteY198" fmla="*/ 4940573 h 5096785"/>
              <a:gd name="connsiteX199" fmla="*/ 2389931 w 12192000"/>
              <a:gd name="connsiteY199" fmla="*/ 4905785 h 5096785"/>
              <a:gd name="connsiteX200" fmla="*/ 2335186 w 12192000"/>
              <a:gd name="connsiteY200" fmla="*/ 4902957 h 5096785"/>
              <a:gd name="connsiteX201" fmla="*/ 2295307 w 12192000"/>
              <a:gd name="connsiteY201" fmla="*/ 4879800 h 5096785"/>
              <a:gd name="connsiteX202" fmla="*/ 2273393 w 12192000"/>
              <a:gd name="connsiteY202" fmla="*/ 4883565 h 5096785"/>
              <a:gd name="connsiteX203" fmla="*/ 2269523 w 12192000"/>
              <a:gd name="connsiteY203" fmla="*/ 4884442 h 5096785"/>
              <a:gd name="connsiteX204" fmla="*/ 2256015 w 12192000"/>
              <a:gd name="connsiteY204" fmla="*/ 4883014 h 5096785"/>
              <a:gd name="connsiteX205" fmla="*/ 2249731 w 12192000"/>
              <a:gd name="connsiteY205" fmla="*/ 4888778 h 5096785"/>
              <a:gd name="connsiteX206" fmla="*/ 2227629 w 12192000"/>
              <a:gd name="connsiteY206" fmla="*/ 4891047 h 5096785"/>
              <a:gd name="connsiteX207" fmla="*/ 2203460 w 12192000"/>
              <a:gd name="connsiteY207" fmla="*/ 4886696 h 5096785"/>
              <a:gd name="connsiteX208" fmla="*/ 2091528 w 12192000"/>
              <a:gd name="connsiteY208" fmla="*/ 4859155 h 5096785"/>
              <a:gd name="connsiteX209" fmla="*/ 2022901 w 12192000"/>
              <a:gd name="connsiteY209" fmla="*/ 4846594 h 5096785"/>
              <a:gd name="connsiteX210" fmla="*/ 1994227 w 12192000"/>
              <a:gd name="connsiteY210" fmla="*/ 4847973 h 5096785"/>
              <a:gd name="connsiteX211" fmla="*/ 1955936 w 12192000"/>
              <a:gd name="connsiteY211" fmla="*/ 4845765 h 5096785"/>
              <a:gd name="connsiteX212" fmla="*/ 1741924 w 12192000"/>
              <a:gd name="connsiteY212" fmla="*/ 4808054 h 5096785"/>
              <a:gd name="connsiteX213" fmla="*/ 1734410 w 12192000"/>
              <a:gd name="connsiteY213" fmla="*/ 4811675 h 5096785"/>
              <a:gd name="connsiteX214" fmla="*/ 1691423 w 12192000"/>
              <a:gd name="connsiteY214" fmla="*/ 4802777 h 5096785"/>
              <a:gd name="connsiteX215" fmla="*/ 1554504 w 12192000"/>
              <a:gd name="connsiteY215" fmla="*/ 4739985 h 5096785"/>
              <a:gd name="connsiteX216" fmla="*/ 1470119 w 12192000"/>
              <a:gd name="connsiteY216" fmla="*/ 4723470 h 5096785"/>
              <a:gd name="connsiteX217" fmla="*/ 1437967 w 12192000"/>
              <a:gd name="connsiteY217" fmla="*/ 4722710 h 5096785"/>
              <a:gd name="connsiteX218" fmla="*/ 1384234 w 12192000"/>
              <a:gd name="connsiteY218" fmla="*/ 4721117 h 5096785"/>
              <a:gd name="connsiteX219" fmla="*/ 1338647 w 12192000"/>
              <a:gd name="connsiteY219" fmla="*/ 4732483 h 5096785"/>
              <a:gd name="connsiteX220" fmla="*/ 1295869 w 12192000"/>
              <a:gd name="connsiteY220" fmla="*/ 4726175 h 5096785"/>
              <a:gd name="connsiteX221" fmla="*/ 1292949 w 12192000"/>
              <a:gd name="connsiteY221" fmla="*/ 4708469 h 5096785"/>
              <a:gd name="connsiteX222" fmla="*/ 1244908 w 12192000"/>
              <a:gd name="connsiteY222" fmla="*/ 4706993 h 5096785"/>
              <a:gd name="connsiteX223" fmla="*/ 1171266 w 12192000"/>
              <a:gd name="connsiteY223" fmla="*/ 4706535 h 5096785"/>
              <a:gd name="connsiteX224" fmla="*/ 1160868 w 12192000"/>
              <a:gd name="connsiteY224" fmla="*/ 4701936 h 5096785"/>
              <a:gd name="connsiteX225" fmla="*/ 1147599 w 12192000"/>
              <a:gd name="connsiteY225" fmla="*/ 4714833 h 5096785"/>
              <a:gd name="connsiteX226" fmla="*/ 1119603 w 12192000"/>
              <a:gd name="connsiteY226" fmla="*/ 4721303 h 5096785"/>
              <a:gd name="connsiteX227" fmla="*/ 997851 w 12192000"/>
              <a:gd name="connsiteY227" fmla="*/ 4722336 h 5096785"/>
              <a:gd name="connsiteX228" fmla="*/ 976455 w 12192000"/>
              <a:gd name="connsiteY228" fmla="*/ 4726407 h 5096785"/>
              <a:gd name="connsiteX229" fmla="*/ 949939 w 12192000"/>
              <a:gd name="connsiteY229" fmla="*/ 4719699 h 5096785"/>
              <a:gd name="connsiteX230" fmla="*/ 894148 w 12192000"/>
              <a:gd name="connsiteY230" fmla="*/ 4710406 h 5096785"/>
              <a:gd name="connsiteX231" fmla="*/ 857990 w 12192000"/>
              <a:gd name="connsiteY231" fmla="*/ 4696844 h 5096785"/>
              <a:gd name="connsiteX232" fmla="*/ 848649 w 12192000"/>
              <a:gd name="connsiteY232" fmla="*/ 4704021 h 5096785"/>
              <a:gd name="connsiteX233" fmla="*/ 826436 w 12192000"/>
              <a:gd name="connsiteY233" fmla="*/ 4707421 h 5096785"/>
              <a:gd name="connsiteX234" fmla="*/ 733052 w 12192000"/>
              <a:gd name="connsiteY234" fmla="*/ 4701884 h 5096785"/>
              <a:gd name="connsiteX235" fmla="*/ 716185 w 12192000"/>
              <a:gd name="connsiteY235" fmla="*/ 4703827 h 5096785"/>
              <a:gd name="connsiteX236" fmla="*/ 696663 w 12192000"/>
              <a:gd name="connsiteY236" fmla="*/ 4697420 h 5096785"/>
              <a:gd name="connsiteX237" fmla="*/ 582722 w 12192000"/>
              <a:gd name="connsiteY237" fmla="*/ 4658637 h 5096785"/>
              <a:gd name="connsiteX238" fmla="*/ 581118 w 12192000"/>
              <a:gd name="connsiteY238" fmla="*/ 4654120 h 5096785"/>
              <a:gd name="connsiteX239" fmla="*/ 546453 w 12192000"/>
              <a:gd name="connsiteY239" fmla="*/ 4652542 h 5096785"/>
              <a:gd name="connsiteX240" fmla="*/ 536773 w 12192000"/>
              <a:gd name="connsiteY240" fmla="*/ 4644609 h 5096785"/>
              <a:gd name="connsiteX241" fmla="*/ 518899 w 12192000"/>
              <a:gd name="connsiteY241" fmla="*/ 4642839 h 5096785"/>
              <a:gd name="connsiteX242" fmla="*/ 388896 w 12192000"/>
              <a:gd name="connsiteY242" fmla="*/ 4619173 h 5096785"/>
              <a:gd name="connsiteX243" fmla="*/ 366479 w 12192000"/>
              <a:gd name="connsiteY243" fmla="*/ 4618896 h 5096785"/>
              <a:gd name="connsiteX244" fmla="*/ 342781 w 12192000"/>
              <a:gd name="connsiteY244" fmla="*/ 4601239 h 5096785"/>
              <a:gd name="connsiteX245" fmla="*/ 255925 w 12192000"/>
              <a:gd name="connsiteY245" fmla="*/ 4598685 h 5096785"/>
              <a:gd name="connsiteX246" fmla="*/ 226919 w 12192000"/>
              <a:gd name="connsiteY246" fmla="*/ 4598460 h 5096785"/>
              <a:gd name="connsiteX247" fmla="*/ 213925 w 12192000"/>
              <a:gd name="connsiteY247" fmla="*/ 4597783 h 5096785"/>
              <a:gd name="connsiteX248" fmla="*/ 215196 w 12192000"/>
              <a:gd name="connsiteY248" fmla="*/ 4588576 h 5096785"/>
              <a:gd name="connsiteX249" fmla="*/ 180214 w 12192000"/>
              <a:gd name="connsiteY249" fmla="*/ 4583701 h 5096785"/>
              <a:gd name="connsiteX250" fmla="*/ 83203 w 12192000"/>
              <a:gd name="connsiteY250" fmla="*/ 4531664 h 5096785"/>
              <a:gd name="connsiteX251" fmla="*/ 4106 w 12192000"/>
              <a:gd name="connsiteY251" fmla="*/ 4517202 h 5096785"/>
              <a:gd name="connsiteX252" fmla="*/ 0 w 12192000"/>
              <a:gd name="connsiteY252" fmla="*/ 4516084 h 5096785"/>
              <a:gd name="connsiteX253" fmla="*/ 0 w 12192000"/>
              <a:gd name="connsiteY253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386800 w 12192000"/>
              <a:gd name="connsiteY89" fmla="*/ 4715431 h 5096785"/>
              <a:gd name="connsiteX90" fmla="*/ 6382703 w 12192000"/>
              <a:gd name="connsiteY90" fmla="*/ 4717930 h 5096785"/>
              <a:gd name="connsiteX91" fmla="*/ 6356495 w 12192000"/>
              <a:gd name="connsiteY91" fmla="*/ 4717843 h 5096785"/>
              <a:gd name="connsiteX92" fmla="*/ 6343628 w 12192000"/>
              <a:gd name="connsiteY92" fmla="*/ 4719161 h 5096785"/>
              <a:gd name="connsiteX93" fmla="*/ 6338605 w 12192000"/>
              <a:gd name="connsiteY93" fmla="*/ 4716723 h 5096785"/>
              <a:gd name="connsiteX94" fmla="*/ 6320318 w 12192000"/>
              <a:gd name="connsiteY94" fmla="*/ 4720095 h 5096785"/>
              <a:gd name="connsiteX95" fmla="*/ 6318742 w 12192000"/>
              <a:gd name="connsiteY95" fmla="*/ 4721541 h 5096785"/>
              <a:gd name="connsiteX96" fmla="*/ 6301708 w 12192000"/>
              <a:gd name="connsiteY96" fmla="*/ 4720380 h 5096785"/>
              <a:gd name="connsiteX97" fmla="*/ 6285082 w 12192000"/>
              <a:gd name="connsiteY97" fmla="*/ 4714639 h 5096785"/>
              <a:gd name="connsiteX98" fmla="*/ 6136936 w 12192000"/>
              <a:gd name="connsiteY98" fmla="*/ 4758246 h 5096785"/>
              <a:gd name="connsiteX99" fmla="*/ 5988578 w 12192000"/>
              <a:gd name="connsiteY99" fmla="*/ 4754427 h 5096785"/>
              <a:gd name="connsiteX100" fmla="*/ 5908701 w 12192000"/>
              <a:gd name="connsiteY100" fmla="*/ 4779160 h 5096785"/>
              <a:gd name="connsiteX101" fmla="*/ 5892219 w 12192000"/>
              <a:gd name="connsiteY101" fmla="*/ 4807892 h 5096785"/>
              <a:gd name="connsiteX102" fmla="*/ 5683612 w 12192000"/>
              <a:gd name="connsiteY102" fmla="*/ 4848770 h 5096785"/>
              <a:gd name="connsiteX103" fmla="*/ 5635111 w 12192000"/>
              <a:gd name="connsiteY103" fmla="*/ 4868888 h 5096785"/>
              <a:gd name="connsiteX104" fmla="*/ 5582652 w 12192000"/>
              <a:gd name="connsiteY104" fmla="*/ 4866836 h 5096785"/>
              <a:gd name="connsiteX105" fmla="*/ 5567213 w 12192000"/>
              <a:gd name="connsiteY105" fmla="*/ 4878769 h 5096785"/>
              <a:gd name="connsiteX106" fmla="*/ 5564659 w 12192000"/>
              <a:gd name="connsiteY106" fmla="*/ 4881042 h 5096785"/>
              <a:gd name="connsiteX107" fmla="*/ 5552102 w 12192000"/>
              <a:gd name="connsiteY107" fmla="*/ 4885426 h 5096785"/>
              <a:gd name="connsiteX108" fmla="*/ 5551475 w 12192000"/>
              <a:gd name="connsiteY108" fmla="*/ 4892560 h 5096785"/>
              <a:gd name="connsiteX109" fmla="*/ 5534664 w 12192000"/>
              <a:gd name="connsiteY109" fmla="*/ 4903385 h 5096785"/>
              <a:gd name="connsiteX110" fmla="*/ 5510737 w 12192000"/>
              <a:gd name="connsiteY110" fmla="*/ 4909807 h 5096785"/>
              <a:gd name="connsiteX111" fmla="*/ 5393901 w 12192000"/>
              <a:gd name="connsiteY111" fmla="*/ 4933709 h 5096785"/>
              <a:gd name="connsiteX112" fmla="*/ 5325782 w 12192000"/>
              <a:gd name="connsiteY112" fmla="*/ 4951789 h 5096785"/>
              <a:gd name="connsiteX113" fmla="*/ 5302703 w 12192000"/>
              <a:gd name="connsiteY113" fmla="*/ 4964590 h 5096785"/>
              <a:gd name="connsiteX114" fmla="*/ 5268591 w 12192000"/>
              <a:gd name="connsiteY114" fmla="*/ 4978479 h 5096785"/>
              <a:gd name="connsiteX115" fmla="*/ 5210559 w 12192000"/>
              <a:gd name="connsiteY115" fmla="*/ 5007585 h 5096785"/>
              <a:gd name="connsiteX116" fmla="*/ 5177597 w 12192000"/>
              <a:gd name="connsiteY116" fmla="*/ 5015926 h 5096785"/>
              <a:gd name="connsiteX117" fmla="*/ 5160569 w 12192000"/>
              <a:gd name="connsiteY117" fmla="*/ 5025681 h 5096785"/>
              <a:gd name="connsiteX118" fmla="*/ 5152748 w 12192000"/>
              <a:gd name="connsiteY118" fmla="*/ 5026569 h 5096785"/>
              <a:gd name="connsiteX119" fmla="*/ 5127678 w 12192000"/>
              <a:gd name="connsiteY119" fmla="*/ 5032947 h 5096785"/>
              <a:gd name="connsiteX120" fmla="*/ 5113147 w 12192000"/>
              <a:gd name="connsiteY120" fmla="*/ 5035818 h 5096785"/>
              <a:gd name="connsiteX121" fmla="*/ 5107301 w 12192000"/>
              <a:gd name="connsiteY121" fmla="*/ 5036672 h 5096785"/>
              <a:gd name="connsiteX122" fmla="*/ 5093215 w 12192000"/>
              <a:gd name="connsiteY122" fmla="*/ 5032880 h 5096785"/>
              <a:gd name="connsiteX123" fmla="*/ 5077058 w 12192000"/>
              <a:gd name="connsiteY123" fmla="*/ 5038681 h 5096785"/>
              <a:gd name="connsiteX124" fmla="*/ 5057349 w 12192000"/>
              <a:gd name="connsiteY124" fmla="*/ 5036015 h 5096785"/>
              <a:gd name="connsiteX125" fmla="*/ 5053945 w 12192000"/>
              <a:gd name="connsiteY125" fmla="*/ 5041952 h 5096785"/>
              <a:gd name="connsiteX126" fmla="*/ 5040021 w 12192000"/>
              <a:gd name="connsiteY126" fmla="*/ 5050052 h 5096785"/>
              <a:gd name="connsiteX127" fmla="*/ 5025913 w 12192000"/>
              <a:gd name="connsiteY127" fmla="*/ 5046535 h 5096785"/>
              <a:gd name="connsiteX128" fmla="*/ 4998218 w 12192000"/>
              <a:gd name="connsiteY128" fmla="*/ 5048065 h 5096785"/>
              <a:gd name="connsiteX129" fmla="*/ 4991008 w 12192000"/>
              <a:gd name="connsiteY129" fmla="*/ 5050439 h 5096785"/>
              <a:gd name="connsiteX130" fmla="*/ 4963503 w 12192000"/>
              <a:gd name="connsiteY130" fmla="*/ 5047575 h 5096785"/>
              <a:gd name="connsiteX131" fmla="*/ 4921053 w 12192000"/>
              <a:gd name="connsiteY131" fmla="*/ 5048925 h 5096785"/>
              <a:gd name="connsiteX132" fmla="*/ 4873420 w 12192000"/>
              <a:gd name="connsiteY132" fmla="*/ 5054929 h 5096785"/>
              <a:gd name="connsiteX133" fmla="*/ 4858825 w 12192000"/>
              <a:gd name="connsiteY133" fmla="*/ 5051329 h 5096785"/>
              <a:gd name="connsiteX134" fmla="*/ 4769340 w 12192000"/>
              <a:gd name="connsiteY134" fmla="*/ 5053090 h 5096785"/>
              <a:gd name="connsiteX135" fmla="*/ 4744152 w 12192000"/>
              <a:gd name="connsiteY135" fmla="*/ 5053391 h 5096785"/>
              <a:gd name="connsiteX136" fmla="*/ 4723556 w 12192000"/>
              <a:gd name="connsiteY136" fmla="*/ 5059633 h 5096785"/>
              <a:gd name="connsiteX137" fmla="*/ 4719699 w 12192000"/>
              <a:gd name="connsiteY137" fmla="*/ 5066298 h 5096785"/>
              <a:gd name="connsiteX138" fmla="*/ 4706016 w 12192000"/>
              <a:gd name="connsiteY138" fmla="*/ 5067422 h 5096785"/>
              <a:gd name="connsiteX139" fmla="*/ 4702593 w 12192000"/>
              <a:gd name="connsiteY139" fmla="*/ 5068973 h 5096785"/>
              <a:gd name="connsiteX140" fmla="*/ 4682766 w 12192000"/>
              <a:gd name="connsiteY140" fmla="*/ 5076609 h 5096785"/>
              <a:gd name="connsiteX141" fmla="*/ 4634960 w 12192000"/>
              <a:gd name="connsiteY141" fmla="*/ 5061852 h 5096785"/>
              <a:gd name="connsiteX142" fmla="*/ 4580645 w 12192000"/>
              <a:gd name="connsiteY142" fmla="*/ 5069246 h 5096785"/>
              <a:gd name="connsiteX143" fmla="*/ 4368005 w 12192000"/>
              <a:gd name="connsiteY143" fmla="*/ 5057426 h 5096785"/>
              <a:gd name="connsiteX144" fmla="*/ 4339489 w 12192000"/>
              <a:gd name="connsiteY144" fmla="*/ 5080858 h 5096785"/>
              <a:gd name="connsiteX145" fmla="*/ 4253895 w 12192000"/>
              <a:gd name="connsiteY145" fmla="*/ 5085008 h 5096785"/>
              <a:gd name="connsiteX146" fmla="*/ 4117780 w 12192000"/>
              <a:gd name="connsiteY146" fmla="*/ 5045175 h 5096785"/>
              <a:gd name="connsiteX147" fmla="*/ 3960074 w 12192000"/>
              <a:gd name="connsiteY147" fmla="*/ 5050708 h 5096785"/>
              <a:gd name="connsiteX148" fmla="*/ 3947260 w 12192000"/>
              <a:gd name="connsiteY148" fmla="*/ 5041167 h 5096785"/>
              <a:gd name="connsiteX149" fmla="*/ 3931969 w 12192000"/>
              <a:gd name="connsiteY149" fmla="*/ 5035902 h 5096785"/>
              <a:gd name="connsiteX150" fmla="*/ 3929836 w 12192000"/>
              <a:gd name="connsiteY150" fmla="*/ 5036901 h 5096785"/>
              <a:gd name="connsiteX151" fmla="*/ 3911296 w 12192000"/>
              <a:gd name="connsiteY151" fmla="*/ 5035663 h 5096785"/>
              <a:gd name="connsiteX152" fmla="*/ 3907746 w 12192000"/>
              <a:gd name="connsiteY152" fmla="*/ 5032107 h 5096785"/>
              <a:gd name="connsiteX153" fmla="*/ 3895182 w 12192000"/>
              <a:gd name="connsiteY153" fmla="*/ 5030229 h 5096785"/>
              <a:gd name="connsiteX154" fmla="*/ 3870866 w 12192000"/>
              <a:gd name="connsiteY154" fmla="*/ 5023753 h 5096785"/>
              <a:gd name="connsiteX155" fmla="*/ 3865913 w 12192000"/>
              <a:gd name="connsiteY155" fmla="*/ 5025143 h 5096785"/>
              <a:gd name="connsiteX156" fmla="*/ 3828606 w 12192000"/>
              <a:gd name="connsiteY156" fmla="*/ 5019426 h 5096785"/>
              <a:gd name="connsiteX157" fmla="*/ 3827901 w 12192000"/>
              <a:gd name="connsiteY157" fmla="*/ 5020583 h 5096785"/>
              <a:gd name="connsiteX158" fmla="*/ 3816543 w 12192000"/>
              <a:gd name="connsiteY158" fmla="*/ 5024366 h 5096785"/>
              <a:gd name="connsiteX159" fmla="*/ 3795278 w 12192000"/>
              <a:gd name="connsiteY159" fmla="*/ 5028779 h 5096785"/>
              <a:gd name="connsiteX160" fmla="*/ 3743858 w 12192000"/>
              <a:gd name="connsiteY160" fmla="*/ 5054237 h 5096785"/>
              <a:gd name="connsiteX161" fmla="*/ 3704945 w 12192000"/>
              <a:gd name="connsiteY161" fmla="*/ 5048413 h 5096785"/>
              <a:gd name="connsiteX162" fmla="*/ 3696992 w 12192000"/>
              <a:gd name="connsiteY162" fmla="*/ 5047914 h 5096785"/>
              <a:gd name="connsiteX163" fmla="*/ 3696780 w 12192000"/>
              <a:gd name="connsiteY163" fmla="*/ 5048181 h 5096785"/>
              <a:gd name="connsiteX164" fmla="*/ 3688290 w 12192000"/>
              <a:gd name="connsiteY164" fmla="*/ 5048204 h 5096785"/>
              <a:gd name="connsiteX165" fmla="*/ 3682486 w 12192000"/>
              <a:gd name="connsiteY165" fmla="*/ 5047000 h 5096785"/>
              <a:gd name="connsiteX166" fmla="*/ 3667056 w 12192000"/>
              <a:gd name="connsiteY166" fmla="*/ 5046030 h 5096785"/>
              <a:gd name="connsiteX167" fmla="*/ 3661403 w 12192000"/>
              <a:gd name="connsiteY167" fmla="*/ 5047537 h 5096785"/>
              <a:gd name="connsiteX168" fmla="*/ 3658673 w 12192000"/>
              <a:gd name="connsiteY168" fmla="*/ 5050790 h 5096785"/>
              <a:gd name="connsiteX169" fmla="*/ 3657333 w 12192000"/>
              <a:gd name="connsiteY169" fmla="*/ 5050325 h 5096785"/>
              <a:gd name="connsiteX170" fmla="*/ 3626778 w 12192000"/>
              <a:gd name="connsiteY170" fmla="*/ 5057882 h 5096785"/>
              <a:gd name="connsiteX171" fmla="*/ 3560067 w 12192000"/>
              <a:gd name="connsiteY171" fmla="*/ 5064266 h 5096785"/>
              <a:gd name="connsiteX172" fmla="*/ 3522641 w 12192000"/>
              <a:gd name="connsiteY172" fmla="*/ 5063654 h 5096785"/>
              <a:gd name="connsiteX173" fmla="*/ 3419275 w 12192000"/>
              <a:gd name="connsiteY173" fmla="*/ 5066646 h 5096785"/>
              <a:gd name="connsiteX174" fmla="*/ 3314869 w 12192000"/>
              <a:gd name="connsiteY174" fmla="*/ 5073197 h 5096785"/>
              <a:gd name="connsiteX175" fmla="*/ 3259088 w 12192000"/>
              <a:gd name="connsiteY175" fmla="*/ 5096363 h 5096785"/>
              <a:gd name="connsiteX176" fmla="*/ 3253104 w 12192000"/>
              <a:gd name="connsiteY176" fmla="*/ 5096785 h 5096785"/>
              <a:gd name="connsiteX177" fmla="*/ 3238751 w 12192000"/>
              <a:gd name="connsiteY177" fmla="*/ 5092996 h 5096785"/>
              <a:gd name="connsiteX178" fmla="*/ 3233681 w 12192000"/>
              <a:gd name="connsiteY178" fmla="*/ 5090758 h 5096785"/>
              <a:gd name="connsiteX179" fmla="*/ 3225562 w 12192000"/>
              <a:gd name="connsiteY179" fmla="*/ 5089215 h 5096785"/>
              <a:gd name="connsiteX180" fmla="*/ 3225260 w 12192000"/>
              <a:gd name="connsiteY180" fmla="*/ 5089437 h 5096785"/>
              <a:gd name="connsiteX181" fmla="*/ 3217859 w 12192000"/>
              <a:gd name="connsiteY181" fmla="*/ 5087484 h 5096785"/>
              <a:gd name="connsiteX182" fmla="*/ 3182980 w 12192000"/>
              <a:gd name="connsiteY182" fmla="*/ 5074650 h 5096785"/>
              <a:gd name="connsiteX183" fmla="*/ 3123938 w 12192000"/>
              <a:gd name="connsiteY183" fmla="*/ 5089912 h 5096785"/>
              <a:gd name="connsiteX184" fmla="*/ 3101912 w 12192000"/>
              <a:gd name="connsiteY184" fmla="*/ 5090281 h 5096785"/>
              <a:gd name="connsiteX185" fmla="*/ 3089591 w 12192000"/>
              <a:gd name="connsiteY185" fmla="*/ 5091865 h 5096785"/>
              <a:gd name="connsiteX186" fmla="*/ 3088465 w 12192000"/>
              <a:gd name="connsiteY186" fmla="*/ 5092858 h 5096785"/>
              <a:gd name="connsiteX187" fmla="*/ 3055081 w 12192000"/>
              <a:gd name="connsiteY187" fmla="*/ 5080424 h 5096785"/>
              <a:gd name="connsiteX188" fmla="*/ 3049807 w 12192000"/>
              <a:gd name="connsiteY188" fmla="*/ 5080860 h 5096785"/>
              <a:gd name="connsiteX189" fmla="*/ 3029122 w 12192000"/>
              <a:gd name="connsiteY189" fmla="*/ 5070085 h 5096785"/>
              <a:gd name="connsiteX190" fmla="*/ 3017862 w 12192000"/>
              <a:gd name="connsiteY190" fmla="*/ 5065942 h 5096785"/>
              <a:gd name="connsiteX191" fmla="*/ 3015868 w 12192000"/>
              <a:gd name="connsiteY191" fmla="*/ 5061832 h 5096785"/>
              <a:gd name="connsiteX192" fmla="*/ 2998644 w 12192000"/>
              <a:gd name="connsiteY192" fmla="*/ 5057210 h 5096785"/>
              <a:gd name="connsiteX193" fmla="*/ 2996219 w 12192000"/>
              <a:gd name="connsiteY193" fmla="*/ 5057788 h 5096785"/>
              <a:gd name="connsiteX194" fmla="*/ 2983676 w 12192000"/>
              <a:gd name="connsiteY194" fmla="*/ 5049852 h 5096785"/>
              <a:gd name="connsiteX195" fmla="*/ 2903609 w 12192000"/>
              <a:gd name="connsiteY195" fmla="*/ 4998457 h 5096785"/>
              <a:gd name="connsiteX196" fmla="*/ 2758830 w 12192000"/>
              <a:gd name="connsiteY196" fmla="*/ 4974760 h 5096785"/>
              <a:gd name="connsiteX197" fmla="*/ 2532669 w 12192000"/>
              <a:gd name="connsiteY197" fmla="*/ 4940573 h 5096785"/>
              <a:gd name="connsiteX198" fmla="*/ 2389931 w 12192000"/>
              <a:gd name="connsiteY198" fmla="*/ 4905785 h 5096785"/>
              <a:gd name="connsiteX199" fmla="*/ 2335186 w 12192000"/>
              <a:gd name="connsiteY199" fmla="*/ 4902957 h 5096785"/>
              <a:gd name="connsiteX200" fmla="*/ 2295307 w 12192000"/>
              <a:gd name="connsiteY200" fmla="*/ 4879800 h 5096785"/>
              <a:gd name="connsiteX201" fmla="*/ 2273393 w 12192000"/>
              <a:gd name="connsiteY201" fmla="*/ 4883565 h 5096785"/>
              <a:gd name="connsiteX202" fmla="*/ 2269523 w 12192000"/>
              <a:gd name="connsiteY202" fmla="*/ 4884442 h 5096785"/>
              <a:gd name="connsiteX203" fmla="*/ 2256015 w 12192000"/>
              <a:gd name="connsiteY203" fmla="*/ 4883014 h 5096785"/>
              <a:gd name="connsiteX204" fmla="*/ 2249731 w 12192000"/>
              <a:gd name="connsiteY204" fmla="*/ 4888778 h 5096785"/>
              <a:gd name="connsiteX205" fmla="*/ 2227629 w 12192000"/>
              <a:gd name="connsiteY205" fmla="*/ 4891047 h 5096785"/>
              <a:gd name="connsiteX206" fmla="*/ 2203460 w 12192000"/>
              <a:gd name="connsiteY206" fmla="*/ 4886696 h 5096785"/>
              <a:gd name="connsiteX207" fmla="*/ 2091528 w 12192000"/>
              <a:gd name="connsiteY207" fmla="*/ 4859155 h 5096785"/>
              <a:gd name="connsiteX208" fmla="*/ 2022901 w 12192000"/>
              <a:gd name="connsiteY208" fmla="*/ 4846594 h 5096785"/>
              <a:gd name="connsiteX209" fmla="*/ 1994227 w 12192000"/>
              <a:gd name="connsiteY209" fmla="*/ 4847973 h 5096785"/>
              <a:gd name="connsiteX210" fmla="*/ 1955936 w 12192000"/>
              <a:gd name="connsiteY210" fmla="*/ 4845765 h 5096785"/>
              <a:gd name="connsiteX211" fmla="*/ 1741924 w 12192000"/>
              <a:gd name="connsiteY211" fmla="*/ 4808054 h 5096785"/>
              <a:gd name="connsiteX212" fmla="*/ 1734410 w 12192000"/>
              <a:gd name="connsiteY212" fmla="*/ 4811675 h 5096785"/>
              <a:gd name="connsiteX213" fmla="*/ 1691423 w 12192000"/>
              <a:gd name="connsiteY213" fmla="*/ 4802777 h 5096785"/>
              <a:gd name="connsiteX214" fmla="*/ 1554504 w 12192000"/>
              <a:gd name="connsiteY214" fmla="*/ 4739985 h 5096785"/>
              <a:gd name="connsiteX215" fmla="*/ 1470119 w 12192000"/>
              <a:gd name="connsiteY215" fmla="*/ 4723470 h 5096785"/>
              <a:gd name="connsiteX216" fmla="*/ 1437967 w 12192000"/>
              <a:gd name="connsiteY216" fmla="*/ 4722710 h 5096785"/>
              <a:gd name="connsiteX217" fmla="*/ 1384234 w 12192000"/>
              <a:gd name="connsiteY217" fmla="*/ 4721117 h 5096785"/>
              <a:gd name="connsiteX218" fmla="*/ 1338647 w 12192000"/>
              <a:gd name="connsiteY218" fmla="*/ 4732483 h 5096785"/>
              <a:gd name="connsiteX219" fmla="*/ 1295869 w 12192000"/>
              <a:gd name="connsiteY219" fmla="*/ 4726175 h 5096785"/>
              <a:gd name="connsiteX220" fmla="*/ 1292949 w 12192000"/>
              <a:gd name="connsiteY220" fmla="*/ 4708469 h 5096785"/>
              <a:gd name="connsiteX221" fmla="*/ 1244908 w 12192000"/>
              <a:gd name="connsiteY221" fmla="*/ 4706993 h 5096785"/>
              <a:gd name="connsiteX222" fmla="*/ 1171266 w 12192000"/>
              <a:gd name="connsiteY222" fmla="*/ 4706535 h 5096785"/>
              <a:gd name="connsiteX223" fmla="*/ 1160868 w 12192000"/>
              <a:gd name="connsiteY223" fmla="*/ 4701936 h 5096785"/>
              <a:gd name="connsiteX224" fmla="*/ 1147599 w 12192000"/>
              <a:gd name="connsiteY224" fmla="*/ 4714833 h 5096785"/>
              <a:gd name="connsiteX225" fmla="*/ 1119603 w 12192000"/>
              <a:gd name="connsiteY225" fmla="*/ 4721303 h 5096785"/>
              <a:gd name="connsiteX226" fmla="*/ 997851 w 12192000"/>
              <a:gd name="connsiteY226" fmla="*/ 4722336 h 5096785"/>
              <a:gd name="connsiteX227" fmla="*/ 976455 w 12192000"/>
              <a:gd name="connsiteY227" fmla="*/ 4726407 h 5096785"/>
              <a:gd name="connsiteX228" fmla="*/ 949939 w 12192000"/>
              <a:gd name="connsiteY228" fmla="*/ 4719699 h 5096785"/>
              <a:gd name="connsiteX229" fmla="*/ 894148 w 12192000"/>
              <a:gd name="connsiteY229" fmla="*/ 4710406 h 5096785"/>
              <a:gd name="connsiteX230" fmla="*/ 857990 w 12192000"/>
              <a:gd name="connsiteY230" fmla="*/ 4696844 h 5096785"/>
              <a:gd name="connsiteX231" fmla="*/ 848649 w 12192000"/>
              <a:gd name="connsiteY231" fmla="*/ 4704021 h 5096785"/>
              <a:gd name="connsiteX232" fmla="*/ 826436 w 12192000"/>
              <a:gd name="connsiteY232" fmla="*/ 4707421 h 5096785"/>
              <a:gd name="connsiteX233" fmla="*/ 733052 w 12192000"/>
              <a:gd name="connsiteY233" fmla="*/ 4701884 h 5096785"/>
              <a:gd name="connsiteX234" fmla="*/ 716185 w 12192000"/>
              <a:gd name="connsiteY234" fmla="*/ 4703827 h 5096785"/>
              <a:gd name="connsiteX235" fmla="*/ 696663 w 12192000"/>
              <a:gd name="connsiteY235" fmla="*/ 4697420 h 5096785"/>
              <a:gd name="connsiteX236" fmla="*/ 582722 w 12192000"/>
              <a:gd name="connsiteY236" fmla="*/ 4658637 h 5096785"/>
              <a:gd name="connsiteX237" fmla="*/ 581118 w 12192000"/>
              <a:gd name="connsiteY237" fmla="*/ 4654120 h 5096785"/>
              <a:gd name="connsiteX238" fmla="*/ 546453 w 12192000"/>
              <a:gd name="connsiteY238" fmla="*/ 4652542 h 5096785"/>
              <a:gd name="connsiteX239" fmla="*/ 536773 w 12192000"/>
              <a:gd name="connsiteY239" fmla="*/ 4644609 h 5096785"/>
              <a:gd name="connsiteX240" fmla="*/ 518899 w 12192000"/>
              <a:gd name="connsiteY240" fmla="*/ 4642839 h 5096785"/>
              <a:gd name="connsiteX241" fmla="*/ 388896 w 12192000"/>
              <a:gd name="connsiteY241" fmla="*/ 4619173 h 5096785"/>
              <a:gd name="connsiteX242" fmla="*/ 366479 w 12192000"/>
              <a:gd name="connsiteY242" fmla="*/ 4618896 h 5096785"/>
              <a:gd name="connsiteX243" fmla="*/ 342781 w 12192000"/>
              <a:gd name="connsiteY243" fmla="*/ 4601239 h 5096785"/>
              <a:gd name="connsiteX244" fmla="*/ 255925 w 12192000"/>
              <a:gd name="connsiteY244" fmla="*/ 4598685 h 5096785"/>
              <a:gd name="connsiteX245" fmla="*/ 226919 w 12192000"/>
              <a:gd name="connsiteY245" fmla="*/ 4598460 h 5096785"/>
              <a:gd name="connsiteX246" fmla="*/ 213925 w 12192000"/>
              <a:gd name="connsiteY246" fmla="*/ 4597783 h 5096785"/>
              <a:gd name="connsiteX247" fmla="*/ 215196 w 12192000"/>
              <a:gd name="connsiteY247" fmla="*/ 4588576 h 5096785"/>
              <a:gd name="connsiteX248" fmla="*/ 180214 w 12192000"/>
              <a:gd name="connsiteY248" fmla="*/ 4583701 h 5096785"/>
              <a:gd name="connsiteX249" fmla="*/ 83203 w 12192000"/>
              <a:gd name="connsiteY249" fmla="*/ 4531664 h 5096785"/>
              <a:gd name="connsiteX250" fmla="*/ 4106 w 12192000"/>
              <a:gd name="connsiteY250" fmla="*/ 4517202 h 5096785"/>
              <a:gd name="connsiteX251" fmla="*/ 0 w 12192000"/>
              <a:gd name="connsiteY251" fmla="*/ 4516084 h 5096785"/>
              <a:gd name="connsiteX252" fmla="*/ 0 w 12192000"/>
              <a:gd name="connsiteY252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386800 w 12192000"/>
              <a:gd name="connsiteY88" fmla="*/ 4715431 h 5096785"/>
              <a:gd name="connsiteX89" fmla="*/ 6382703 w 12192000"/>
              <a:gd name="connsiteY89" fmla="*/ 4717930 h 5096785"/>
              <a:gd name="connsiteX90" fmla="*/ 6356495 w 12192000"/>
              <a:gd name="connsiteY90" fmla="*/ 4717843 h 5096785"/>
              <a:gd name="connsiteX91" fmla="*/ 6343628 w 12192000"/>
              <a:gd name="connsiteY91" fmla="*/ 4719161 h 5096785"/>
              <a:gd name="connsiteX92" fmla="*/ 6338605 w 12192000"/>
              <a:gd name="connsiteY92" fmla="*/ 4716723 h 5096785"/>
              <a:gd name="connsiteX93" fmla="*/ 6320318 w 12192000"/>
              <a:gd name="connsiteY93" fmla="*/ 4720095 h 5096785"/>
              <a:gd name="connsiteX94" fmla="*/ 6318742 w 12192000"/>
              <a:gd name="connsiteY94" fmla="*/ 4721541 h 5096785"/>
              <a:gd name="connsiteX95" fmla="*/ 6301708 w 12192000"/>
              <a:gd name="connsiteY95" fmla="*/ 4720380 h 5096785"/>
              <a:gd name="connsiteX96" fmla="*/ 6285082 w 12192000"/>
              <a:gd name="connsiteY96" fmla="*/ 4714639 h 5096785"/>
              <a:gd name="connsiteX97" fmla="*/ 6136936 w 12192000"/>
              <a:gd name="connsiteY97" fmla="*/ 4758246 h 5096785"/>
              <a:gd name="connsiteX98" fmla="*/ 5988578 w 12192000"/>
              <a:gd name="connsiteY98" fmla="*/ 4754427 h 5096785"/>
              <a:gd name="connsiteX99" fmla="*/ 5908701 w 12192000"/>
              <a:gd name="connsiteY99" fmla="*/ 4779160 h 5096785"/>
              <a:gd name="connsiteX100" fmla="*/ 5892219 w 12192000"/>
              <a:gd name="connsiteY100" fmla="*/ 4807892 h 5096785"/>
              <a:gd name="connsiteX101" fmla="*/ 5683612 w 12192000"/>
              <a:gd name="connsiteY101" fmla="*/ 4848770 h 5096785"/>
              <a:gd name="connsiteX102" fmla="*/ 5635111 w 12192000"/>
              <a:gd name="connsiteY102" fmla="*/ 4868888 h 5096785"/>
              <a:gd name="connsiteX103" fmla="*/ 5582652 w 12192000"/>
              <a:gd name="connsiteY103" fmla="*/ 4866836 h 5096785"/>
              <a:gd name="connsiteX104" fmla="*/ 5567213 w 12192000"/>
              <a:gd name="connsiteY104" fmla="*/ 4878769 h 5096785"/>
              <a:gd name="connsiteX105" fmla="*/ 5564659 w 12192000"/>
              <a:gd name="connsiteY105" fmla="*/ 4881042 h 5096785"/>
              <a:gd name="connsiteX106" fmla="*/ 5552102 w 12192000"/>
              <a:gd name="connsiteY106" fmla="*/ 4885426 h 5096785"/>
              <a:gd name="connsiteX107" fmla="*/ 5551475 w 12192000"/>
              <a:gd name="connsiteY107" fmla="*/ 4892560 h 5096785"/>
              <a:gd name="connsiteX108" fmla="*/ 5534664 w 12192000"/>
              <a:gd name="connsiteY108" fmla="*/ 4903385 h 5096785"/>
              <a:gd name="connsiteX109" fmla="*/ 5510737 w 12192000"/>
              <a:gd name="connsiteY109" fmla="*/ 4909807 h 5096785"/>
              <a:gd name="connsiteX110" fmla="*/ 5393901 w 12192000"/>
              <a:gd name="connsiteY110" fmla="*/ 4933709 h 5096785"/>
              <a:gd name="connsiteX111" fmla="*/ 5325782 w 12192000"/>
              <a:gd name="connsiteY111" fmla="*/ 4951789 h 5096785"/>
              <a:gd name="connsiteX112" fmla="*/ 5302703 w 12192000"/>
              <a:gd name="connsiteY112" fmla="*/ 4964590 h 5096785"/>
              <a:gd name="connsiteX113" fmla="*/ 5268591 w 12192000"/>
              <a:gd name="connsiteY113" fmla="*/ 4978479 h 5096785"/>
              <a:gd name="connsiteX114" fmla="*/ 5210559 w 12192000"/>
              <a:gd name="connsiteY114" fmla="*/ 5007585 h 5096785"/>
              <a:gd name="connsiteX115" fmla="*/ 5177597 w 12192000"/>
              <a:gd name="connsiteY115" fmla="*/ 5015926 h 5096785"/>
              <a:gd name="connsiteX116" fmla="*/ 5160569 w 12192000"/>
              <a:gd name="connsiteY116" fmla="*/ 5025681 h 5096785"/>
              <a:gd name="connsiteX117" fmla="*/ 5152748 w 12192000"/>
              <a:gd name="connsiteY117" fmla="*/ 5026569 h 5096785"/>
              <a:gd name="connsiteX118" fmla="*/ 5127678 w 12192000"/>
              <a:gd name="connsiteY118" fmla="*/ 5032947 h 5096785"/>
              <a:gd name="connsiteX119" fmla="*/ 5113147 w 12192000"/>
              <a:gd name="connsiteY119" fmla="*/ 5035818 h 5096785"/>
              <a:gd name="connsiteX120" fmla="*/ 5107301 w 12192000"/>
              <a:gd name="connsiteY120" fmla="*/ 5036672 h 5096785"/>
              <a:gd name="connsiteX121" fmla="*/ 5093215 w 12192000"/>
              <a:gd name="connsiteY121" fmla="*/ 5032880 h 5096785"/>
              <a:gd name="connsiteX122" fmla="*/ 5077058 w 12192000"/>
              <a:gd name="connsiteY122" fmla="*/ 5038681 h 5096785"/>
              <a:gd name="connsiteX123" fmla="*/ 5057349 w 12192000"/>
              <a:gd name="connsiteY123" fmla="*/ 5036015 h 5096785"/>
              <a:gd name="connsiteX124" fmla="*/ 5053945 w 12192000"/>
              <a:gd name="connsiteY124" fmla="*/ 5041952 h 5096785"/>
              <a:gd name="connsiteX125" fmla="*/ 5040021 w 12192000"/>
              <a:gd name="connsiteY125" fmla="*/ 5050052 h 5096785"/>
              <a:gd name="connsiteX126" fmla="*/ 5025913 w 12192000"/>
              <a:gd name="connsiteY126" fmla="*/ 5046535 h 5096785"/>
              <a:gd name="connsiteX127" fmla="*/ 4998218 w 12192000"/>
              <a:gd name="connsiteY127" fmla="*/ 5048065 h 5096785"/>
              <a:gd name="connsiteX128" fmla="*/ 4991008 w 12192000"/>
              <a:gd name="connsiteY128" fmla="*/ 5050439 h 5096785"/>
              <a:gd name="connsiteX129" fmla="*/ 4963503 w 12192000"/>
              <a:gd name="connsiteY129" fmla="*/ 5047575 h 5096785"/>
              <a:gd name="connsiteX130" fmla="*/ 4921053 w 12192000"/>
              <a:gd name="connsiteY130" fmla="*/ 5048925 h 5096785"/>
              <a:gd name="connsiteX131" fmla="*/ 4873420 w 12192000"/>
              <a:gd name="connsiteY131" fmla="*/ 5054929 h 5096785"/>
              <a:gd name="connsiteX132" fmla="*/ 4858825 w 12192000"/>
              <a:gd name="connsiteY132" fmla="*/ 5051329 h 5096785"/>
              <a:gd name="connsiteX133" fmla="*/ 4769340 w 12192000"/>
              <a:gd name="connsiteY133" fmla="*/ 5053090 h 5096785"/>
              <a:gd name="connsiteX134" fmla="*/ 4744152 w 12192000"/>
              <a:gd name="connsiteY134" fmla="*/ 5053391 h 5096785"/>
              <a:gd name="connsiteX135" fmla="*/ 4723556 w 12192000"/>
              <a:gd name="connsiteY135" fmla="*/ 5059633 h 5096785"/>
              <a:gd name="connsiteX136" fmla="*/ 4719699 w 12192000"/>
              <a:gd name="connsiteY136" fmla="*/ 5066298 h 5096785"/>
              <a:gd name="connsiteX137" fmla="*/ 4706016 w 12192000"/>
              <a:gd name="connsiteY137" fmla="*/ 5067422 h 5096785"/>
              <a:gd name="connsiteX138" fmla="*/ 4702593 w 12192000"/>
              <a:gd name="connsiteY138" fmla="*/ 5068973 h 5096785"/>
              <a:gd name="connsiteX139" fmla="*/ 4682766 w 12192000"/>
              <a:gd name="connsiteY139" fmla="*/ 5076609 h 5096785"/>
              <a:gd name="connsiteX140" fmla="*/ 4634960 w 12192000"/>
              <a:gd name="connsiteY140" fmla="*/ 5061852 h 5096785"/>
              <a:gd name="connsiteX141" fmla="*/ 4580645 w 12192000"/>
              <a:gd name="connsiteY141" fmla="*/ 5069246 h 5096785"/>
              <a:gd name="connsiteX142" fmla="*/ 4368005 w 12192000"/>
              <a:gd name="connsiteY142" fmla="*/ 5057426 h 5096785"/>
              <a:gd name="connsiteX143" fmla="*/ 4339489 w 12192000"/>
              <a:gd name="connsiteY143" fmla="*/ 5080858 h 5096785"/>
              <a:gd name="connsiteX144" fmla="*/ 4253895 w 12192000"/>
              <a:gd name="connsiteY144" fmla="*/ 5085008 h 5096785"/>
              <a:gd name="connsiteX145" fmla="*/ 4117780 w 12192000"/>
              <a:gd name="connsiteY145" fmla="*/ 5045175 h 5096785"/>
              <a:gd name="connsiteX146" fmla="*/ 3960074 w 12192000"/>
              <a:gd name="connsiteY146" fmla="*/ 5050708 h 5096785"/>
              <a:gd name="connsiteX147" fmla="*/ 3947260 w 12192000"/>
              <a:gd name="connsiteY147" fmla="*/ 5041167 h 5096785"/>
              <a:gd name="connsiteX148" fmla="*/ 3931969 w 12192000"/>
              <a:gd name="connsiteY148" fmla="*/ 5035902 h 5096785"/>
              <a:gd name="connsiteX149" fmla="*/ 3929836 w 12192000"/>
              <a:gd name="connsiteY149" fmla="*/ 5036901 h 5096785"/>
              <a:gd name="connsiteX150" fmla="*/ 3911296 w 12192000"/>
              <a:gd name="connsiteY150" fmla="*/ 5035663 h 5096785"/>
              <a:gd name="connsiteX151" fmla="*/ 3907746 w 12192000"/>
              <a:gd name="connsiteY151" fmla="*/ 5032107 h 5096785"/>
              <a:gd name="connsiteX152" fmla="*/ 3895182 w 12192000"/>
              <a:gd name="connsiteY152" fmla="*/ 5030229 h 5096785"/>
              <a:gd name="connsiteX153" fmla="*/ 3870866 w 12192000"/>
              <a:gd name="connsiteY153" fmla="*/ 5023753 h 5096785"/>
              <a:gd name="connsiteX154" fmla="*/ 3865913 w 12192000"/>
              <a:gd name="connsiteY154" fmla="*/ 5025143 h 5096785"/>
              <a:gd name="connsiteX155" fmla="*/ 3828606 w 12192000"/>
              <a:gd name="connsiteY155" fmla="*/ 5019426 h 5096785"/>
              <a:gd name="connsiteX156" fmla="*/ 3827901 w 12192000"/>
              <a:gd name="connsiteY156" fmla="*/ 5020583 h 5096785"/>
              <a:gd name="connsiteX157" fmla="*/ 3816543 w 12192000"/>
              <a:gd name="connsiteY157" fmla="*/ 5024366 h 5096785"/>
              <a:gd name="connsiteX158" fmla="*/ 3795278 w 12192000"/>
              <a:gd name="connsiteY158" fmla="*/ 5028779 h 5096785"/>
              <a:gd name="connsiteX159" fmla="*/ 3743858 w 12192000"/>
              <a:gd name="connsiteY159" fmla="*/ 5054237 h 5096785"/>
              <a:gd name="connsiteX160" fmla="*/ 3704945 w 12192000"/>
              <a:gd name="connsiteY160" fmla="*/ 5048413 h 5096785"/>
              <a:gd name="connsiteX161" fmla="*/ 3696992 w 12192000"/>
              <a:gd name="connsiteY161" fmla="*/ 5047914 h 5096785"/>
              <a:gd name="connsiteX162" fmla="*/ 3696780 w 12192000"/>
              <a:gd name="connsiteY162" fmla="*/ 5048181 h 5096785"/>
              <a:gd name="connsiteX163" fmla="*/ 3688290 w 12192000"/>
              <a:gd name="connsiteY163" fmla="*/ 5048204 h 5096785"/>
              <a:gd name="connsiteX164" fmla="*/ 3682486 w 12192000"/>
              <a:gd name="connsiteY164" fmla="*/ 5047000 h 5096785"/>
              <a:gd name="connsiteX165" fmla="*/ 3667056 w 12192000"/>
              <a:gd name="connsiteY165" fmla="*/ 5046030 h 5096785"/>
              <a:gd name="connsiteX166" fmla="*/ 3661403 w 12192000"/>
              <a:gd name="connsiteY166" fmla="*/ 5047537 h 5096785"/>
              <a:gd name="connsiteX167" fmla="*/ 3658673 w 12192000"/>
              <a:gd name="connsiteY167" fmla="*/ 5050790 h 5096785"/>
              <a:gd name="connsiteX168" fmla="*/ 3657333 w 12192000"/>
              <a:gd name="connsiteY168" fmla="*/ 5050325 h 5096785"/>
              <a:gd name="connsiteX169" fmla="*/ 3626778 w 12192000"/>
              <a:gd name="connsiteY169" fmla="*/ 5057882 h 5096785"/>
              <a:gd name="connsiteX170" fmla="*/ 3560067 w 12192000"/>
              <a:gd name="connsiteY170" fmla="*/ 5064266 h 5096785"/>
              <a:gd name="connsiteX171" fmla="*/ 3522641 w 12192000"/>
              <a:gd name="connsiteY171" fmla="*/ 5063654 h 5096785"/>
              <a:gd name="connsiteX172" fmla="*/ 3419275 w 12192000"/>
              <a:gd name="connsiteY172" fmla="*/ 5066646 h 5096785"/>
              <a:gd name="connsiteX173" fmla="*/ 3314869 w 12192000"/>
              <a:gd name="connsiteY173" fmla="*/ 5073197 h 5096785"/>
              <a:gd name="connsiteX174" fmla="*/ 3259088 w 12192000"/>
              <a:gd name="connsiteY174" fmla="*/ 5096363 h 5096785"/>
              <a:gd name="connsiteX175" fmla="*/ 3253104 w 12192000"/>
              <a:gd name="connsiteY175" fmla="*/ 5096785 h 5096785"/>
              <a:gd name="connsiteX176" fmla="*/ 3238751 w 12192000"/>
              <a:gd name="connsiteY176" fmla="*/ 5092996 h 5096785"/>
              <a:gd name="connsiteX177" fmla="*/ 3233681 w 12192000"/>
              <a:gd name="connsiteY177" fmla="*/ 5090758 h 5096785"/>
              <a:gd name="connsiteX178" fmla="*/ 3225562 w 12192000"/>
              <a:gd name="connsiteY178" fmla="*/ 5089215 h 5096785"/>
              <a:gd name="connsiteX179" fmla="*/ 3225260 w 12192000"/>
              <a:gd name="connsiteY179" fmla="*/ 5089437 h 5096785"/>
              <a:gd name="connsiteX180" fmla="*/ 3217859 w 12192000"/>
              <a:gd name="connsiteY180" fmla="*/ 5087484 h 5096785"/>
              <a:gd name="connsiteX181" fmla="*/ 3182980 w 12192000"/>
              <a:gd name="connsiteY181" fmla="*/ 5074650 h 5096785"/>
              <a:gd name="connsiteX182" fmla="*/ 3123938 w 12192000"/>
              <a:gd name="connsiteY182" fmla="*/ 5089912 h 5096785"/>
              <a:gd name="connsiteX183" fmla="*/ 3101912 w 12192000"/>
              <a:gd name="connsiteY183" fmla="*/ 5090281 h 5096785"/>
              <a:gd name="connsiteX184" fmla="*/ 3089591 w 12192000"/>
              <a:gd name="connsiteY184" fmla="*/ 5091865 h 5096785"/>
              <a:gd name="connsiteX185" fmla="*/ 3088465 w 12192000"/>
              <a:gd name="connsiteY185" fmla="*/ 5092858 h 5096785"/>
              <a:gd name="connsiteX186" fmla="*/ 3055081 w 12192000"/>
              <a:gd name="connsiteY186" fmla="*/ 5080424 h 5096785"/>
              <a:gd name="connsiteX187" fmla="*/ 3049807 w 12192000"/>
              <a:gd name="connsiteY187" fmla="*/ 5080860 h 5096785"/>
              <a:gd name="connsiteX188" fmla="*/ 3029122 w 12192000"/>
              <a:gd name="connsiteY188" fmla="*/ 5070085 h 5096785"/>
              <a:gd name="connsiteX189" fmla="*/ 3017862 w 12192000"/>
              <a:gd name="connsiteY189" fmla="*/ 5065942 h 5096785"/>
              <a:gd name="connsiteX190" fmla="*/ 3015868 w 12192000"/>
              <a:gd name="connsiteY190" fmla="*/ 5061832 h 5096785"/>
              <a:gd name="connsiteX191" fmla="*/ 2998644 w 12192000"/>
              <a:gd name="connsiteY191" fmla="*/ 5057210 h 5096785"/>
              <a:gd name="connsiteX192" fmla="*/ 2996219 w 12192000"/>
              <a:gd name="connsiteY192" fmla="*/ 5057788 h 5096785"/>
              <a:gd name="connsiteX193" fmla="*/ 2983676 w 12192000"/>
              <a:gd name="connsiteY193" fmla="*/ 5049852 h 5096785"/>
              <a:gd name="connsiteX194" fmla="*/ 2903609 w 12192000"/>
              <a:gd name="connsiteY194" fmla="*/ 4998457 h 5096785"/>
              <a:gd name="connsiteX195" fmla="*/ 2758830 w 12192000"/>
              <a:gd name="connsiteY195" fmla="*/ 4974760 h 5096785"/>
              <a:gd name="connsiteX196" fmla="*/ 2532669 w 12192000"/>
              <a:gd name="connsiteY196" fmla="*/ 4940573 h 5096785"/>
              <a:gd name="connsiteX197" fmla="*/ 2389931 w 12192000"/>
              <a:gd name="connsiteY197" fmla="*/ 4905785 h 5096785"/>
              <a:gd name="connsiteX198" fmla="*/ 2335186 w 12192000"/>
              <a:gd name="connsiteY198" fmla="*/ 4902957 h 5096785"/>
              <a:gd name="connsiteX199" fmla="*/ 2295307 w 12192000"/>
              <a:gd name="connsiteY199" fmla="*/ 4879800 h 5096785"/>
              <a:gd name="connsiteX200" fmla="*/ 2273393 w 12192000"/>
              <a:gd name="connsiteY200" fmla="*/ 4883565 h 5096785"/>
              <a:gd name="connsiteX201" fmla="*/ 2269523 w 12192000"/>
              <a:gd name="connsiteY201" fmla="*/ 4884442 h 5096785"/>
              <a:gd name="connsiteX202" fmla="*/ 2256015 w 12192000"/>
              <a:gd name="connsiteY202" fmla="*/ 4883014 h 5096785"/>
              <a:gd name="connsiteX203" fmla="*/ 2249731 w 12192000"/>
              <a:gd name="connsiteY203" fmla="*/ 4888778 h 5096785"/>
              <a:gd name="connsiteX204" fmla="*/ 2227629 w 12192000"/>
              <a:gd name="connsiteY204" fmla="*/ 4891047 h 5096785"/>
              <a:gd name="connsiteX205" fmla="*/ 2203460 w 12192000"/>
              <a:gd name="connsiteY205" fmla="*/ 4886696 h 5096785"/>
              <a:gd name="connsiteX206" fmla="*/ 2091528 w 12192000"/>
              <a:gd name="connsiteY206" fmla="*/ 4859155 h 5096785"/>
              <a:gd name="connsiteX207" fmla="*/ 2022901 w 12192000"/>
              <a:gd name="connsiteY207" fmla="*/ 4846594 h 5096785"/>
              <a:gd name="connsiteX208" fmla="*/ 1994227 w 12192000"/>
              <a:gd name="connsiteY208" fmla="*/ 4847973 h 5096785"/>
              <a:gd name="connsiteX209" fmla="*/ 1955936 w 12192000"/>
              <a:gd name="connsiteY209" fmla="*/ 4845765 h 5096785"/>
              <a:gd name="connsiteX210" fmla="*/ 1741924 w 12192000"/>
              <a:gd name="connsiteY210" fmla="*/ 4808054 h 5096785"/>
              <a:gd name="connsiteX211" fmla="*/ 1734410 w 12192000"/>
              <a:gd name="connsiteY211" fmla="*/ 4811675 h 5096785"/>
              <a:gd name="connsiteX212" fmla="*/ 1691423 w 12192000"/>
              <a:gd name="connsiteY212" fmla="*/ 4802777 h 5096785"/>
              <a:gd name="connsiteX213" fmla="*/ 1554504 w 12192000"/>
              <a:gd name="connsiteY213" fmla="*/ 4739985 h 5096785"/>
              <a:gd name="connsiteX214" fmla="*/ 1470119 w 12192000"/>
              <a:gd name="connsiteY214" fmla="*/ 4723470 h 5096785"/>
              <a:gd name="connsiteX215" fmla="*/ 1437967 w 12192000"/>
              <a:gd name="connsiteY215" fmla="*/ 4722710 h 5096785"/>
              <a:gd name="connsiteX216" fmla="*/ 1384234 w 12192000"/>
              <a:gd name="connsiteY216" fmla="*/ 4721117 h 5096785"/>
              <a:gd name="connsiteX217" fmla="*/ 1338647 w 12192000"/>
              <a:gd name="connsiteY217" fmla="*/ 4732483 h 5096785"/>
              <a:gd name="connsiteX218" fmla="*/ 1295869 w 12192000"/>
              <a:gd name="connsiteY218" fmla="*/ 4726175 h 5096785"/>
              <a:gd name="connsiteX219" fmla="*/ 1292949 w 12192000"/>
              <a:gd name="connsiteY219" fmla="*/ 4708469 h 5096785"/>
              <a:gd name="connsiteX220" fmla="*/ 1244908 w 12192000"/>
              <a:gd name="connsiteY220" fmla="*/ 4706993 h 5096785"/>
              <a:gd name="connsiteX221" fmla="*/ 1171266 w 12192000"/>
              <a:gd name="connsiteY221" fmla="*/ 4706535 h 5096785"/>
              <a:gd name="connsiteX222" fmla="*/ 1160868 w 12192000"/>
              <a:gd name="connsiteY222" fmla="*/ 4701936 h 5096785"/>
              <a:gd name="connsiteX223" fmla="*/ 1147599 w 12192000"/>
              <a:gd name="connsiteY223" fmla="*/ 4714833 h 5096785"/>
              <a:gd name="connsiteX224" fmla="*/ 1119603 w 12192000"/>
              <a:gd name="connsiteY224" fmla="*/ 4721303 h 5096785"/>
              <a:gd name="connsiteX225" fmla="*/ 997851 w 12192000"/>
              <a:gd name="connsiteY225" fmla="*/ 4722336 h 5096785"/>
              <a:gd name="connsiteX226" fmla="*/ 976455 w 12192000"/>
              <a:gd name="connsiteY226" fmla="*/ 4726407 h 5096785"/>
              <a:gd name="connsiteX227" fmla="*/ 949939 w 12192000"/>
              <a:gd name="connsiteY227" fmla="*/ 4719699 h 5096785"/>
              <a:gd name="connsiteX228" fmla="*/ 894148 w 12192000"/>
              <a:gd name="connsiteY228" fmla="*/ 4710406 h 5096785"/>
              <a:gd name="connsiteX229" fmla="*/ 857990 w 12192000"/>
              <a:gd name="connsiteY229" fmla="*/ 4696844 h 5096785"/>
              <a:gd name="connsiteX230" fmla="*/ 848649 w 12192000"/>
              <a:gd name="connsiteY230" fmla="*/ 4704021 h 5096785"/>
              <a:gd name="connsiteX231" fmla="*/ 826436 w 12192000"/>
              <a:gd name="connsiteY231" fmla="*/ 4707421 h 5096785"/>
              <a:gd name="connsiteX232" fmla="*/ 733052 w 12192000"/>
              <a:gd name="connsiteY232" fmla="*/ 4701884 h 5096785"/>
              <a:gd name="connsiteX233" fmla="*/ 716185 w 12192000"/>
              <a:gd name="connsiteY233" fmla="*/ 4703827 h 5096785"/>
              <a:gd name="connsiteX234" fmla="*/ 696663 w 12192000"/>
              <a:gd name="connsiteY234" fmla="*/ 4697420 h 5096785"/>
              <a:gd name="connsiteX235" fmla="*/ 582722 w 12192000"/>
              <a:gd name="connsiteY235" fmla="*/ 4658637 h 5096785"/>
              <a:gd name="connsiteX236" fmla="*/ 581118 w 12192000"/>
              <a:gd name="connsiteY236" fmla="*/ 4654120 h 5096785"/>
              <a:gd name="connsiteX237" fmla="*/ 546453 w 12192000"/>
              <a:gd name="connsiteY237" fmla="*/ 4652542 h 5096785"/>
              <a:gd name="connsiteX238" fmla="*/ 536773 w 12192000"/>
              <a:gd name="connsiteY238" fmla="*/ 4644609 h 5096785"/>
              <a:gd name="connsiteX239" fmla="*/ 518899 w 12192000"/>
              <a:gd name="connsiteY239" fmla="*/ 4642839 h 5096785"/>
              <a:gd name="connsiteX240" fmla="*/ 388896 w 12192000"/>
              <a:gd name="connsiteY240" fmla="*/ 4619173 h 5096785"/>
              <a:gd name="connsiteX241" fmla="*/ 366479 w 12192000"/>
              <a:gd name="connsiteY241" fmla="*/ 4618896 h 5096785"/>
              <a:gd name="connsiteX242" fmla="*/ 342781 w 12192000"/>
              <a:gd name="connsiteY242" fmla="*/ 4601239 h 5096785"/>
              <a:gd name="connsiteX243" fmla="*/ 255925 w 12192000"/>
              <a:gd name="connsiteY243" fmla="*/ 4598685 h 5096785"/>
              <a:gd name="connsiteX244" fmla="*/ 226919 w 12192000"/>
              <a:gd name="connsiteY244" fmla="*/ 4598460 h 5096785"/>
              <a:gd name="connsiteX245" fmla="*/ 213925 w 12192000"/>
              <a:gd name="connsiteY245" fmla="*/ 4597783 h 5096785"/>
              <a:gd name="connsiteX246" fmla="*/ 215196 w 12192000"/>
              <a:gd name="connsiteY246" fmla="*/ 4588576 h 5096785"/>
              <a:gd name="connsiteX247" fmla="*/ 180214 w 12192000"/>
              <a:gd name="connsiteY247" fmla="*/ 4583701 h 5096785"/>
              <a:gd name="connsiteX248" fmla="*/ 83203 w 12192000"/>
              <a:gd name="connsiteY248" fmla="*/ 4531664 h 5096785"/>
              <a:gd name="connsiteX249" fmla="*/ 4106 w 12192000"/>
              <a:gd name="connsiteY249" fmla="*/ 4517202 h 5096785"/>
              <a:gd name="connsiteX250" fmla="*/ 0 w 12192000"/>
              <a:gd name="connsiteY250" fmla="*/ 4516084 h 5096785"/>
              <a:gd name="connsiteX251" fmla="*/ 0 w 12192000"/>
              <a:gd name="connsiteY251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490057 w 12192000"/>
              <a:gd name="connsiteY86" fmla="*/ 4658624 h 5096785"/>
              <a:gd name="connsiteX87" fmla="*/ 6386800 w 12192000"/>
              <a:gd name="connsiteY87" fmla="*/ 4715431 h 5096785"/>
              <a:gd name="connsiteX88" fmla="*/ 6382703 w 12192000"/>
              <a:gd name="connsiteY88" fmla="*/ 4717930 h 5096785"/>
              <a:gd name="connsiteX89" fmla="*/ 6356495 w 12192000"/>
              <a:gd name="connsiteY89" fmla="*/ 4717843 h 5096785"/>
              <a:gd name="connsiteX90" fmla="*/ 6343628 w 12192000"/>
              <a:gd name="connsiteY90" fmla="*/ 4719161 h 5096785"/>
              <a:gd name="connsiteX91" fmla="*/ 6338605 w 12192000"/>
              <a:gd name="connsiteY91" fmla="*/ 4716723 h 5096785"/>
              <a:gd name="connsiteX92" fmla="*/ 6320318 w 12192000"/>
              <a:gd name="connsiteY92" fmla="*/ 4720095 h 5096785"/>
              <a:gd name="connsiteX93" fmla="*/ 6318742 w 12192000"/>
              <a:gd name="connsiteY93" fmla="*/ 4721541 h 5096785"/>
              <a:gd name="connsiteX94" fmla="*/ 6301708 w 12192000"/>
              <a:gd name="connsiteY94" fmla="*/ 4720380 h 5096785"/>
              <a:gd name="connsiteX95" fmla="*/ 6285082 w 12192000"/>
              <a:gd name="connsiteY95" fmla="*/ 4714639 h 5096785"/>
              <a:gd name="connsiteX96" fmla="*/ 6136936 w 12192000"/>
              <a:gd name="connsiteY96" fmla="*/ 4758246 h 5096785"/>
              <a:gd name="connsiteX97" fmla="*/ 5988578 w 12192000"/>
              <a:gd name="connsiteY97" fmla="*/ 4754427 h 5096785"/>
              <a:gd name="connsiteX98" fmla="*/ 5908701 w 12192000"/>
              <a:gd name="connsiteY98" fmla="*/ 4779160 h 5096785"/>
              <a:gd name="connsiteX99" fmla="*/ 5892219 w 12192000"/>
              <a:gd name="connsiteY99" fmla="*/ 4807892 h 5096785"/>
              <a:gd name="connsiteX100" fmla="*/ 5683612 w 12192000"/>
              <a:gd name="connsiteY100" fmla="*/ 4848770 h 5096785"/>
              <a:gd name="connsiteX101" fmla="*/ 5635111 w 12192000"/>
              <a:gd name="connsiteY101" fmla="*/ 4868888 h 5096785"/>
              <a:gd name="connsiteX102" fmla="*/ 5582652 w 12192000"/>
              <a:gd name="connsiteY102" fmla="*/ 4866836 h 5096785"/>
              <a:gd name="connsiteX103" fmla="*/ 5567213 w 12192000"/>
              <a:gd name="connsiteY103" fmla="*/ 4878769 h 5096785"/>
              <a:gd name="connsiteX104" fmla="*/ 5564659 w 12192000"/>
              <a:gd name="connsiteY104" fmla="*/ 4881042 h 5096785"/>
              <a:gd name="connsiteX105" fmla="*/ 5552102 w 12192000"/>
              <a:gd name="connsiteY105" fmla="*/ 4885426 h 5096785"/>
              <a:gd name="connsiteX106" fmla="*/ 5551475 w 12192000"/>
              <a:gd name="connsiteY106" fmla="*/ 4892560 h 5096785"/>
              <a:gd name="connsiteX107" fmla="*/ 5534664 w 12192000"/>
              <a:gd name="connsiteY107" fmla="*/ 4903385 h 5096785"/>
              <a:gd name="connsiteX108" fmla="*/ 5510737 w 12192000"/>
              <a:gd name="connsiteY108" fmla="*/ 4909807 h 5096785"/>
              <a:gd name="connsiteX109" fmla="*/ 5393901 w 12192000"/>
              <a:gd name="connsiteY109" fmla="*/ 4933709 h 5096785"/>
              <a:gd name="connsiteX110" fmla="*/ 5325782 w 12192000"/>
              <a:gd name="connsiteY110" fmla="*/ 4951789 h 5096785"/>
              <a:gd name="connsiteX111" fmla="*/ 5302703 w 12192000"/>
              <a:gd name="connsiteY111" fmla="*/ 4964590 h 5096785"/>
              <a:gd name="connsiteX112" fmla="*/ 5268591 w 12192000"/>
              <a:gd name="connsiteY112" fmla="*/ 4978479 h 5096785"/>
              <a:gd name="connsiteX113" fmla="*/ 5210559 w 12192000"/>
              <a:gd name="connsiteY113" fmla="*/ 5007585 h 5096785"/>
              <a:gd name="connsiteX114" fmla="*/ 5177597 w 12192000"/>
              <a:gd name="connsiteY114" fmla="*/ 5015926 h 5096785"/>
              <a:gd name="connsiteX115" fmla="*/ 5160569 w 12192000"/>
              <a:gd name="connsiteY115" fmla="*/ 5025681 h 5096785"/>
              <a:gd name="connsiteX116" fmla="*/ 5152748 w 12192000"/>
              <a:gd name="connsiteY116" fmla="*/ 5026569 h 5096785"/>
              <a:gd name="connsiteX117" fmla="*/ 5127678 w 12192000"/>
              <a:gd name="connsiteY117" fmla="*/ 5032947 h 5096785"/>
              <a:gd name="connsiteX118" fmla="*/ 5113147 w 12192000"/>
              <a:gd name="connsiteY118" fmla="*/ 5035818 h 5096785"/>
              <a:gd name="connsiteX119" fmla="*/ 5107301 w 12192000"/>
              <a:gd name="connsiteY119" fmla="*/ 5036672 h 5096785"/>
              <a:gd name="connsiteX120" fmla="*/ 5093215 w 12192000"/>
              <a:gd name="connsiteY120" fmla="*/ 5032880 h 5096785"/>
              <a:gd name="connsiteX121" fmla="*/ 5077058 w 12192000"/>
              <a:gd name="connsiteY121" fmla="*/ 5038681 h 5096785"/>
              <a:gd name="connsiteX122" fmla="*/ 5057349 w 12192000"/>
              <a:gd name="connsiteY122" fmla="*/ 5036015 h 5096785"/>
              <a:gd name="connsiteX123" fmla="*/ 5053945 w 12192000"/>
              <a:gd name="connsiteY123" fmla="*/ 5041952 h 5096785"/>
              <a:gd name="connsiteX124" fmla="*/ 5040021 w 12192000"/>
              <a:gd name="connsiteY124" fmla="*/ 5050052 h 5096785"/>
              <a:gd name="connsiteX125" fmla="*/ 5025913 w 12192000"/>
              <a:gd name="connsiteY125" fmla="*/ 5046535 h 5096785"/>
              <a:gd name="connsiteX126" fmla="*/ 4998218 w 12192000"/>
              <a:gd name="connsiteY126" fmla="*/ 5048065 h 5096785"/>
              <a:gd name="connsiteX127" fmla="*/ 4991008 w 12192000"/>
              <a:gd name="connsiteY127" fmla="*/ 5050439 h 5096785"/>
              <a:gd name="connsiteX128" fmla="*/ 4963503 w 12192000"/>
              <a:gd name="connsiteY128" fmla="*/ 5047575 h 5096785"/>
              <a:gd name="connsiteX129" fmla="*/ 4921053 w 12192000"/>
              <a:gd name="connsiteY129" fmla="*/ 5048925 h 5096785"/>
              <a:gd name="connsiteX130" fmla="*/ 4873420 w 12192000"/>
              <a:gd name="connsiteY130" fmla="*/ 5054929 h 5096785"/>
              <a:gd name="connsiteX131" fmla="*/ 4858825 w 12192000"/>
              <a:gd name="connsiteY131" fmla="*/ 5051329 h 5096785"/>
              <a:gd name="connsiteX132" fmla="*/ 4769340 w 12192000"/>
              <a:gd name="connsiteY132" fmla="*/ 5053090 h 5096785"/>
              <a:gd name="connsiteX133" fmla="*/ 4744152 w 12192000"/>
              <a:gd name="connsiteY133" fmla="*/ 5053391 h 5096785"/>
              <a:gd name="connsiteX134" fmla="*/ 4723556 w 12192000"/>
              <a:gd name="connsiteY134" fmla="*/ 5059633 h 5096785"/>
              <a:gd name="connsiteX135" fmla="*/ 4719699 w 12192000"/>
              <a:gd name="connsiteY135" fmla="*/ 5066298 h 5096785"/>
              <a:gd name="connsiteX136" fmla="*/ 4706016 w 12192000"/>
              <a:gd name="connsiteY136" fmla="*/ 5067422 h 5096785"/>
              <a:gd name="connsiteX137" fmla="*/ 4702593 w 12192000"/>
              <a:gd name="connsiteY137" fmla="*/ 5068973 h 5096785"/>
              <a:gd name="connsiteX138" fmla="*/ 4682766 w 12192000"/>
              <a:gd name="connsiteY138" fmla="*/ 5076609 h 5096785"/>
              <a:gd name="connsiteX139" fmla="*/ 4634960 w 12192000"/>
              <a:gd name="connsiteY139" fmla="*/ 5061852 h 5096785"/>
              <a:gd name="connsiteX140" fmla="*/ 4580645 w 12192000"/>
              <a:gd name="connsiteY140" fmla="*/ 5069246 h 5096785"/>
              <a:gd name="connsiteX141" fmla="*/ 4368005 w 12192000"/>
              <a:gd name="connsiteY141" fmla="*/ 5057426 h 5096785"/>
              <a:gd name="connsiteX142" fmla="*/ 4339489 w 12192000"/>
              <a:gd name="connsiteY142" fmla="*/ 5080858 h 5096785"/>
              <a:gd name="connsiteX143" fmla="*/ 4253895 w 12192000"/>
              <a:gd name="connsiteY143" fmla="*/ 5085008 h 5096785"/>
              <a:gd name="connsiteX144" fmla="*/ 4117780 w 12192000"/>
              <a:gd name="connsiteY144" fmla="*/ 5045175 h 5096785"/>
              <a:gd name="connsiteX145" fmla="*/ 3960074 w 12192000"/>
              <a:gd name="connsiteY145" fmla="*/ 5050708 h 5096785"/>
              <a:gd name="connsiteX146" fmla="*/ 3947260 w 12192000"/>
              <a:gd name="connsiteY146" fmla="*/ 5041167 h 5096785"/>
              <a:gd name="connsiteX147" fmla="*/ 3931969 w 12192000"/>
              <a:gd name="connsiteY147" fmla="*/ 5035902 h 5096785"/>
              <a:gd name="connsiteX148" fmla="*/ 3929836 w 12192000"/>
              <a:gd name="connsiteY148" fmla="*/ 5036901 h 5096785"/>
              <a:gd name="connsiteX149" fmla="*/ 3911296 w 12192000"/>
              <a:gd name="connsiteY149" fmla="*/ 5035663 h 5096785"/>
              <a:gd name="connsiteX150" fmla="*/ 3907746 w 12192000"/>
              <a:gd name="connsiteY150" fmla="*/ 5032107 h 5096785"/>
              <a:gd name="connsiteX151" fmla="*/ 3895182 w 12192000"/>
              <a:gd name="connsiteY151" fmla="*/ 5030229 h 5096785"/>
              <a:gd name="connsiteX152" fmla="*/ 3870866 w 12192000"/>
              <a:gd name="connsiteY152" fmla="*/ 5023753 h 5096785"/>
              <a:gd name="connsiteX153" fmla="*/ 3865913 w 12192000"/>
              <a:gd name="connsiteY153" fmla="*/ 5025143 h 5096785"/>
              <a:gd name="connsiteX154" fmla="*/ 3828606 w 12192000"/>
              <a:gd name="connsiteY154" fmla="*/ 5019426 h 5096785"/>
              <a:gd name="connsiteX155" fmla="*/ 3827901 w 12192000"/>
              <a:gd name="connsiteY155" fmla="*/ 5020583 h 5096785"/>
              <a:gd name="connsiteX156" fmla="*/ 3816543 w 12192000"/>
              <a:gd name="connsiteY156" fmla="*/ 5024366 h 5096785"/>
              <a:gd name="connsiteX157" fmla="*/ 3795278 w 12192000"/>
              <a:gd name="connsiteY157" fmla="*/ 5028779 h 5096785"/>
              <a:gd name="connsiteX158" fmla="*/ 3743858 w 12192000"/>
              <a:gd name="connsiteY158" fmla="*/ 5054237 h 5096785"/>
              <a:gd name="connsiteX159" fmla="*/ 3704945 w 12192000"/>
              <a:gd name="connsiteY159" fmla="*/ 5048413 h 5096785"/>
              <a:gd name="connsiteX160" fmla="*/ 3696992 w 12192000"/>
              <a:gd name="connsiteY160" fmla="*/ 5047914 h 5096785"/>
              <a:gd name="connsiteX161" fmla="*/ 3696780 w 12192000"/>
              <a:gd name="connsiteY161" fmla="*/ 5048181 h 5096785"/>
              <a:gd name="connsiteX162" fmla="*/ 3688290 w 12192000"/>
              <a:gd name="connsiteY162" fmla="*/ 5048204 h 5096785"/>
              <a:gd name="connsiteX163" fmla="*/ 3682486 w 12192000"/>
              <a:gd name="connsiteY163" fmla="*/ 5047000 h 5096785"/>
              <a:gd name="connsiteX164" fmla="*/ 3667056 w 12192000"/>
              <a:gd name="connsiteY164" fmla="*/ 5046030 h 5096785"/>
              <a:gd name="connsiteX165" fmla="*/ 3661403 w 12192000"/>
              <a:gd name="connsiteY165" fmla="*/ 5047537 h 5096785"/>
              <a:gd name="connsiteX166" fmla="*/ 3658673 w 12192000"/>
              <a:gd name="connsiteY166" fmla="*/ 5050790 h 5096785"/>
              <a:gd name="connsiteX167" fmla="*/ 3657333 w 12192000"/>
              <a:gd name="connsiteY167" fmla="*/ 5050325 h 5096785"/>
              <a:gd name="connsiteX168" fmla="*/ 3626778 w 12192000"/>
              <a:gd name="connsiteY168" fmla="*/ 5057882 h 5096785"/>
              <a:gd name="connsiteX169" fmla="*/ 3560067 w 12192000"/>
              <a:gd name="connsiteY169" fmla="*/ 5064266 h 5096785"/>
              <a:gd name="connsiteX170" fmla="*/ 3522641 w 12192000"/>
              <a:gd name="connsiteY170" fmla="*/ 5063654 h 5096785"/>
              <a:gd name="connsiteX171" fmla="*/ 3419275 w 12192000"/>
              <a:gd name="connsiteY171" fmla="*/ 5066646 h 5096785"/>
              <a:gd name="connsiteX172" fmla="*/ 3314869 w 12192000"/>
              <a:gd name="connsiteY172" fmla="*/ 5073197 h 5096785"/>
              <a:gd name="connsiteX173" fmla="*/ 3259088 w 12192000"/>
              <a:gd name="connsiteY173" fmla="*/ 5096363 h 5096785"/>
              <a:gd name="connsiteX174" fmla="*/ 3253104 w 12192000"/>
              <a:gd name="connsiteY174" fmla="*/ 5096785 h 5096785"/>
              <a:gd name="connsiteX175" fmla="*/ 3238751 w 12192000"/>
              <a:gd name="connsiteY175" fmla="*/ 5092996 h 5096785"/>
              <a:gd name="connsiteX176" fmla="*/ 3233681 w 12192000"/>
              <a:gd name="connsiteY176" fmla="*/ 5090758 h 5096785"/>
              <a:gd name="connsiteX177" fmla="*/ 3225562 w 12192000"/>
              <a:gd name="connsiteY177" fmla="*/ 5089215 h 5096785"/>
              <a:gd name="connsiteX178" fmla="*/ 3225260 w 12192000"/>
              <a:gd name="connsiteY178" fmla="*/ 5089437 h 5096785"/>
              <a:gd name="connsiteX179" fmla="*/ 3217859 w 12192000"/>
              <a:gd name="connsiteY179" fmla="*/ 5087484 h 5096785"/>
              <a:gd name="connsiteX180" fmla="*/ 3182980 w 12192000"/>
              <a:gd name="connsiteY180" fmla="*/ 5074650 h 5096785"/>
              <a:gd name="connsiteX181" fmla="*/ 3123938 w 12192000"/>
              <a:gd name="connsiteY181" fmla="*/ 5089912 h 5096785"/>
              <a:gd name="connsiteX182" fmla="*/ 3101912 w 12192000"/>
              <a:gd name="connsiteY182" fmla="*/ 5090281 h 5096785"/>
              <a:gd name="connsiteX183" fmla="*/ 3089591 w 12192000"/>
              <a:gd name="connsiteY183" fmla="*/ 5091865 h 5096785"/>
              <a:gd name="connsiteX184" fmla="*/ 3088465 w 12192000"/>
              <a:gd name="connsiteY184" fmla="*/ 5092858 h 5096785"/>
              <a:gd name="connsiteX185" fmla="*/ 3055081 w 12192000"/>
              <a:gd name="connsiteY185" fmla="*/ 5080424 h 5096785"/>
              <a:gd name="connsiteX186" fmla="*/ 3049807 w 12192000"/>
              <a:gd name="connsiteY186" fmla="*/ 5080860 h 5096785"/>
              <a:gd name="connsiteX187" fmla="*/ 3029122 w 12192000"/>
              <a:gd name="connsiteY187" fmla="*/ 5070085 h 5096785"/>
              <a:gd name="connsiteX188" fmla="*/ 3017862 w 12192000"/>
              <a:gd name="connsiteY188" fmla="*/ 5065942 h 5096785"/>
              <a:gd name="connsiteX189" fmla="*/ 3015868 w 12192000"/>
              <a:gd name="connsiteY189" fmla="*/ 5061832 h 5096785"/>
              <a:gd name="connsiteX190" fmla="*/ 2998644 w 12192000"/>
              <a:gd name="connsiteY190" fmla="*/ 5057210 h 5096785"/>
              <a:gd name="connsiteX191" fmla="*/ 2996219 w 12192000"/>
              <a:gd name="connsiteY191" fmla="*/ 5057788 h 5096785"/>
              <a:gd name="connsiteX192" fmla="*/ 2983676 w 12192000"/>
              <a:gd name="connsiteY192" fmla="*/ 5049852 h 5096785"/>
              <a:gd name="connsiteX193" fmla="*/ 2903609 w 12192000"/>
              <a:gd name="connsiteY193" fmla="*/ 4998457 h 5096785"/>
              <a:gd name="connsiteX194" fmla="*/ 2758830 w 12192000"/>
              <a:gd name="connsiteY194" fmla="*/ 4974760 h 5096785"/>
              <a:gd name="connsiteX195" fmla="*/ 2532669 w 12192000"/>
              <a:gd name="connsiteY195" fmla="*/ 4940573 h 5096785"/>
              <a:gd name="connsiteX196" fmla="*/ 2389931 w 12192000"/>
              <a:gd name="connsiteY196" fmla="*/ 4905785 h 5096785"/>
              <a:gd name="connsiteX197" fmla="*/ 2335186 w 12192000"/>
              <a:gd name="connsiteY197" fmla="*/ 4902957 h 5096785"/>
              <a:gd name="connsiteX198" fmla="*/ 2295307 w 12192000"/>
              <a:gd name="connsiteY198" fmla="*/ 4879800 h 5096785"/>
              <a:gd name="connsiteX199" fmla="*/ 2273393 w 12192000"/>
              <a:gd name="connsiteY199" fmla="*/ 4883565 h 5096785"/>
              <a:gd name="connsiteX200" fmla="*/ 2269523 w 12192000"/>
              <a:gd name="connsiteY200" fmla="*/ 4884442 h 5096785"/>
              <a:gd name="connsiteX201" fmla="*/ 2256015 w 12192000"/>
              <a:gd name="connsiteY201" fmla="*/ 4883014 h 5096785"/>
              <a:gd name="connsiteX202" fmla="*/ 2249731 w 12192000"/>
              <a:gd name="connsiteY202" fmla="*/ 4888778 h 5096785"/>
              <a:gd name="connsiteX203" fmla="*/ 2227629 w 12192000"/>
              <a:gd name="connsiteY203" fmla="*/ 4891047 h 5096785"/>
              <a:gd name="connsiteX204" fmla="*/ 2203460 w 12192000"/>
              <a:gd name="connsiteY204" fmla="*/ 4886696 h 5096785"/>
              <a:gd name="connsiteX205" fmla="*/ 2091528 w 12192000"/>
              <a:gd name="connsiteY205" fmla="*/ 4859155 h 5096785"/>
              <a:gd name="connsiteX206" fmla="*/ 2022901 w 12192000"/>
              <a:gd name="connsiteY206" fmla="*/ 4846594 h 5096785"/>
              <a:gd name="connsiteX207" fmla="*/ 1994227 w 12192000"/>
              <a:gd name="connsiteY207" fmla="*/ 4847973 h 5096785"/>
              <a:gd name="connsiteX208" fmla="*/ 1955936 w 12192000"/>
              <a:gd name="connsiteY208" fmla="*/ 4845765 h 5096785"/>
              <a:gd name="connsiteX209" fmla="*/ 1741924 w 12192000"/>
              <a:gd name="connsiteY209" fmla="*/ 4808054 h 5096785"/>
              <a:gd name="connsiteX210" fmla="*/ 1734410 w 12192000"/>
              <a:gd name="connsiteY210" fmla="*/ 4811675 h 5096785"/>
              <a:gd name="connsiteX211" fmla="*/ 1691423 w 12192000"/>
              <a:gd name="connsiteY211" fmla="*/ 4802777 h 5096785"/>
              <a:gd name="connsiteX212" fmla="*/ 1554504 w 12192000"/>
              <a:gd name="connsiteY212" fmla="*/ 4739985 h 5096785"/>
              <a:gd name="connsiteX213" fmla="*/ 1470119 w 12192000"/>
              <a:gd name="connsiteY213" fmla="*/ 4723470 h 5096785"/>
              <a:gd name="connsiteX214" fmla="*/ 1437967 w 12192000"/>
              <a:gd name="connsiteY214" fmla="*/ 4722710 h 5096785"/>
              <a:gd name="connsiteX215" fmla="*/ 1384234 w 12192000"/>
              <a:gd name="connsiteY215" fmla="*/ 4721117 h 5096785"/>
              <a:gd name="connsiteX216" fmla="*/ 1338647 w 12192000"/>
              <a:gd name="connsiteY216" fmla="*/ 4732483 h 5096785"/>
              <a:gd name="connsiteX217" fmla="*/ 1295869 w 12192000"/>
              <a:gd name="connsiteY217" fmla="*/ 4726175 h 5096785"/>
              <a:gd name="connsiteX218" fmla="*/ 1292949 w 12192000"/>
              <a:gd name="connsiteY218" fmla="*/ 4708469 h 5096785"/>
              <a:gd name="connsiteX219" fmla="*/ 1244908 w 12192000"/>
              <a:gd name="connsiteY219" fmla="*/ 4706993 h 5096785"/>
              <a:gd name="connsiteX220" fmla="*/ 1171266 w 12192000"/>
              <a:gd name="connsiteY220" fmla="*/ 4706535 h 5096785"/>
              <a:gd name="connsiteX221" fmla="*/ 1160868 w 12192000"/>
              <a:gd name="connsiteY221" fmla="*/ 4701936 h 5096785"/>
              <a:gd name="connsiteX222" fmla="*/ 1147599 w 12192000"/>
              <a:gd name="connsiteY222" fmla="*/ 4714833 h 5096785"/>
              <a:gd name="connsiteX223" fmla="*/ 1119603 w 12192000"/>
              <a:gd name="connsiteY223" fmla="*/ 4721303 h 5096785"/>
              <a:gd name="connsiteX224" fmla="*/ 997851 w 12192000"/>
              <a:gd name="connsiteY224" fmla="*/ 4722336 h 5096785"/>
              <a:gd name="connsiteX225" fmla="*/ 976455 w 12192000"/>
              <a:gd name="connsiteY225" fmla="*/ 4726407 h 5096785"/>
              <a:gd name="connsiteX226" fmla="*/ 949939 w 12192000"/>
              <a:gd name="connsiteY226" fmla="*/ 4719699 h 5096785"/>
              <a:gd name="connsiteX227" fmla="*/ 894148 w 12192000"/>
              <a:gd name="connsiteY227" fmla="*/ 4710406 h 5096785"/>
              <a:gd name="connsiteX228" fmla="*/ 857990 w 12192000"/>
              <a:gd name="connsiteY228" fmla="*/ 4696844 h 5096785"/>
              <a:gd name="connsiteX229" fmla="*/ 848649 w 12192000"/>
              <a:gd name="connsiteY229" fmla="*/ 4704021 h 5096785"/>
              <a:gd name="connsiteX230" fmla="*/ 826436 w 12192000"/>
              <a:gd name="connsiteY230" fmla="*/ 4707421 h 5096785"/>
              <a:gd name="connsiteX231" fmla="*/ 733052 w 12192000"/>
              <a:gd name="connsiteY231" fmla="*/ 4701884 h 5096785"/>
              <a:gd name="connsiteX232" fmla="*/ 716185 w 12192000"/>
              <a:gd name="connsiteY232" fmla="*/ 4703827 h 5096785"/>
              <a:gd name="connsiteX233" fmla="*/ 696663 w 12192000"/>
              <a:gd name="connsiteY233" fmla="*/ 4697420 h 5096785"/>
              <a:gd name="connsiteX234" fmla="*/ 582722 w 12192000"/>
              <a:gd name="connsiteY234" fmla="*/ 4658637 h 5096785"/>
              <a:gd name="connsiteX235" fmla="*/ 581118 w 12192000"/>
              <a:gd name="connsiteY235" fmla="*/ 4654120 h 5096785"/>
              <a:gd name="connsiteX236" fmla="*/ 546453 w 12192000"/>
              <a:gd name="connsiteY236" fmla="*/ 4652542 h 5096785"/>
              <a:gd name="connsiteX237" fmla="*/ 536773 w 12192000"/>
              <a:gd name="connsiteY237" fmla="*/ 4644609 h 5096785"/>
              <a:gd name="connsiteX238" fmla="*/ 518899 w 12192000"/>
              <a:gd name="connsiteY238" fmla="*/ 4642839 h 5096785"/>
              <a:gd name="connsiteX239" fmla="*/ 388896 w 12192000"/>
              <a:gd name="connsiteY239" fmla="*/ 4619173 h 5096785"/>
              <a:gd name="connsiteX240" fmla="*/ 366479 w 12192000"/>
              <a:gd name="connsiteY240" fmla="*/ 4618896 h 5096785"/>
              <a:gd name="connsiteX241" fmla="*/ 342781 w 12192000"/>
              <a:gd name="connsiteY241" fmla="*/ 4601239 h 5096785"/>
              <a:gd name="connsiteX242" fmla="*/ 255925 w 12192000"/>
              <a:gd name="connsiteY242" fmla="*/ 4598685 h 5096785"/>
              <a:gd name="connsiteX243" fmla="*/ 226919 w 12192000"/>
              <a:gd name="connsiteY243" fmla="*/ 4598460 h 5096785"/>
              <a:gd name="connsiteX244" fmla="*/ 213925 w 12192000"/>
              <a:gd name="connsiteY244" fmla="*/ 4597783 h 5096785"/>
              <a:gd name="connsiteX245" fmla="*/ 215196 w 12192000"/>
              <a:gd name="connsiteY245" fmla="*/ 4588576 h 5096785"/>
              <a:gd name="connsiteX246" fmla="*/ 180214 w 12192000"/>
              <a:gd name="connsiteY246" fmla="*/ 4583701 h 5096785"/>
              <a:gd name="connsiteX247" fmla="*/ 83203 w 12192000"/>
              <a:gd name="connsiteY247" fmla="*/ 4531664 h 5096785"/>
              <a:gd name="connsiteX248" fmla="*/ 4106 w 12192000"/>
              <a:gd name="connsiteY248" fmla="*/ 4517202 h 5096785"/>
              <a:gd name="connsiteX249" fmla="*/ 0 w 12192000"/>
              <a:gd name="connsiteY249" fmla="*/ 4516084 h 5096785"/>
              <a:gd name="connsiteX250" fmla="*/ 0 w 12192000"/>
              <a:gd name="connsiteY25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52021 w 12192000"/>
              <a:gd name="connsiteY81" fmla="*/ 4650379 h 5096785"/>
              <a:gd name="connsiteX82" fmla="*/ 6545925 w 12192000"/>
              <a:gd name="connsiteY82" fmla="*/ 4650675 h 5096785"/>
              <a:gd name="connsiteX83" fmla="*/ 6537822 w 12192000"/>
              <a:gd name="connsiteY83" fmla="*/ 4652769 h 5096785"/>
              <a:gd name="connsiteX84" fmla="*/ 6537743 w 12192000"/>
              <a:gd name="connsiteY84" fmla="*/ 4653068 h 5096785"/>
              <a:gd name="connsiteX85" fmla="*/ 6490057 w 12192000"/>
              <a:gd name="connsiteY85" fmla="*/ 4658624 h 5096785"/>
              <a:gd name="connsiteX86" fmla="*/ 6386800 w 12192000"/>
              <a:gd name="connsiteY86" fmla="*/ 4715431 h 5096785"/>
              <a:gd name="connsiteX87" fmla="*/ 6382703 w 12192000"/>
              <a:gd name="connsiteY87" fmla="*/ 4717930 h 5096785"/>
              <a:gd name="connsiteX88" fmla="*/ 6356495 w 12192000"/>
              <a:gd name="connsiteY88" fmla="*/ 4717843 h 5096785"/>
              <a:gd name="connsiteX89" fmla="*/ 6343628 w 12192000"/>
              <a:gd name="connsiteY89" fmla="*/ 4719161 h 5096785"/>
              <a:gd name="connsiteX90" fmla="*/ 6338605 w 12192000"/>
              <a:gd name="connsiteY90" fmla="*/ 4716723 h 5096785"/>
              <a:gd name="connsiteX91" fmla="*/ 6320318 w 12192000"/>
              <a:gd name="connsiteY91" fmla="*/ 4720095 h 5096785"/>
              <a:gd name="connsiteX92" fmla="*/ 6318742 w 12192000"/>
              <a:gd name="connsiteY92" fmla="*/ 4721541 h 5096785"/>
              <a:gd name="connsiteX93" fmla="*/ 6301708 w 12192000"/>
              <a:gd name="connsiteY93" fmla="*/ 4720380 h 5096785"/>
              <a:gd name="connsiteX94" fmla="*/ 6285082 w 12192000"/>
              <a:gd name="connsiteY94" fmla="*/ 4714639 h 5096785"/>
              <a:gd name="connsiteX95" fmla="*/ 6136936 w 12192000"/>
              <a:gd name="connsiteY95" fmla="*/ 4758246 h 5096785"/>
              <a:gd name="connsiteX96" fmla="*/ 5988578 w 12192000"/>
              <a:gd name="connsiteY96" fmla="*/ 4754427 h 5096785"/>
              <a:gd name="connsiteX97" fmla="*/ 5908701 w 12192000"/>
              <a:gd name="connsiteY97" fmla="*/ 4779160 h 5096785"/>
              <a:gd name="connsiteX98" fmla="*/ 5892219 w 12192000"/>
              <a:gd name="connsiteY98" fmla="*/ 4807892 h 5096785"/>
              <a:gd name="connsiteX99" fmla="*/ 5683612 w 12192000"/>
              <a:gd name="connsiteY99" fmla="*/ 4848770 h 5096785"/>
              <a:gd name="connsiteX100" fmla="*/ 5635111 w 12192000"/>
              <a:gd name="connsiteY100" fmla="*/ 4868888 h 5096785"/>
              <a:gd name="connsiteX101" fmla="*/ 5582652 w 12192000"/>
              <a:gd name="connsiteY101" fmla="*/ 4866836 h 5096785"/>
              <a:gd name="connsiteX102" fmla="*/ 5567213 w 12192000"/>
              <a:gd name="connsiteY102" fmla="*/ 4878769 h 5096785"/>
              <a:gd name="connsiteX103" fmla="*/ 5564659 w 12192000"/>
              <a:gd name="connsiteY103" fmla="*/ 4881042 h 5096785"/>
              <a:gd name="connsiteX104" fmla="*/ 5552102 w 12192000"/>
              <a:gd name="connsiteY104" fmla="*/ 4885426 h 5096785"/>
              <a:gd name="connsiteX105" fmla="*/ 5551475 w 12192000"/>
              <a:gd name="connsiteY105" fmla="*/ 4892560 h 5096785"/>
              <a:gd name="connsiteX106" fmla="*/ 5534664 w 12192000"/>
              <a:gd name="connsiteY106" fmla="*/ 4903385 h 5096785"/>
              <a:gd name="connsiteX107" fmla="*/ 5510737 w 12192000"/>
              <a:gd name="connsiteY107" fmla="*/ 4909807 h 5096785"/>
              <a:gd name="connsiteX108" fmla="*/ 5393901 w 12192000"/>
              <a:gd name="connsiteY108" fmla="*/ 4933709 h 5096785"/>
              <a:gd name="connsiteX109" fmla="*/ 5325782 w 12192000"/>
              <a:gd name="connsiteY109" fmla="*/ 4951789 h 5096785"/>
              <a:gd name="connsiteX110" fmla="*/ 5302703 w 12192000"/>
              <a:gd name="connsiteY110" fmla="*/ 4964590 h 5096785"/>
              <a:gd name="connsiteX111" fmla="*/ 5268591 w 12192000"/>
              <a:gd name="connsiteY111" fmla="*/ 4978479 h 5096785"/>
              <a:gd name="connsiteX112" fmla="*/ 5210559 w 12192000"/>
              <a:gd name="connsiteY112" fmla="*/ 5007585 h 5096785"/>
              <a:gd name="connsiteX113" fmla="*/ 5177597 w 12192000"/>
              <a:gd name="connsiteY113" fmla="*/ 5015926 h 5096785"/>
              <a:gd name="connsiteX114" fmla="*/ 5160569 w 12192000"/>
              <a:gd name="connsiteY114" fmla="*/ 5025681 h 5096785"/>
              <a:gd name="connsiteX115" fmla="*/ 5152748 w 12192000"/>
              <a:gd name="connsiteY115" fmla="*/ 5026569 h 5096785"/>
              <a:gd name="connsiteX116" fmla="*/ 5127678 w 12192000"/>
              <a:gd name="connsiteY116" fmla="*/ 5032947 h 5096785"/>
              <a:gd name="connsiteX117" fmla="*/ 5113147 w 12192000"/>
              <a:gd name="connsiteY117" fmla="*/ 5035818 h 5096785"/>
              <a:gd name="connsiteX118" fmla="*/ 5107301 w 12192000"/>
              <a:gd name="connsiteY118" fmla="*/ 5036672 h 5096785"/>
              <a:gd name="connsiteX119" fmla="*/ 5093215 w 12192000"/>
              <a:gd name="connsiteY119" fmla="*/ 5032880 h 5096785"/>
              <a:gd name="connsiteX120" fmla="*/ 5077058 w 12192000"/>
              <a:gd name="connsiteY120" fmla="*/ 5038681 h 5096785"/>
              <a:gd name="connsiteX121" fmla="*/ 5057349 w 12192000"/>
              <a:gd name="connsiteY121" fmla="*/ 5036015 h 5096785"/>
              <a:gd name="connsiteX122" fmla="*/ 5053945 w 12192000"/>
              <a:gd name="connsiteY122" fmla="*/ 5041952 h 5096785"/>
              <a:gd name="connsiteX123" fmla="*/ 5040021 w 12192000"/>
              <a:gd name="connsiteY123" fmla="*/ 5050052 h 5096785"/>
              <a:gd name="connsiteX124" fmla="*/ 5025913 w 12192000"/>
              <a:gd name="connsiteY124" fmla="*/ 5046535 h 5096785"/>
              <a:gd name="connsiteX125" fmla="*/ 4998218 w 12192000"/>
              <a:gd name="connsiteY125" fmla="*/ 5048065 h 5096785"/>
              <a:gd name="connsiteX126" fmla="*/ 4991008 w 12192000"/>
              <a:gd name="connsiteY126" fmla="*/ 5050439 h 5096785"/>
              <a:gd name="connsiteX127" fmla="*/ 4963503 w 12192000"/>
              <a:gd name="connsiteY127" fmla="*/ 5047575 h 5096785"/>
              <a:gd name="connsiteX128" fmla="*/ 4921053 w 12192000"/>
              <a:gd name="connsiteY128" fmla="*/ 5048925 h 5096785"/>
              <a:gd name="connsiteX129" fmla="*/ 4873420 w 12192000"/>
              <a:gd name="connsiteY129" fmla="*/ 5054929 h 5096785"/>
              <a:gd name="connsiteX130" fmla="*/ 4858825 w 12192000"/>
              <a:gd name="connsiteY130" fmla="*/ 5051329 h 5096785"/>
              <a:gd name="connsiteX131" fmla="*/ 4769340 w 12192000"/>
              <a:gd name="connsiteY131" fmla="*/ 5053090 h 5096785"/>
              <a:gd name="connsiteX132" fmla="*/ 4744152 w 12192000"/>
              <a:gd name="connsiteY132" fmla="*/ 5053391 h 5096785"/>
              <a:gd name="connsiteX133" fmla="*/ 4723556 w 12192000"/>
              <a:gd name="connsiteY133" fmla="*/ 5059633 h 5096785"/>
              <a:gd name="connsiteX134" fmla="*/ 4719699 w 12192000"/>
              <a:gd name="connsiteY134" fmla="*/ 5066298 h 5096785"/>
              <a:gd name="connsiteX135" fmla="*/ 4706016 w 12192000"/>
              <a:gd name="connsiteY135" fmla="*/ 5067422 h 5096785"/>
              <a:gd name="connsiteX136" fmla="*/ 4702593 w 12192000"/>
              <a:gd name="connsiteY136" fmla="*/ 5068973 h 5096785"/>
              <a:gd name="connsiteX137" fmla="*/ 4682766 w 12192000"/>
              <a:gd name="connsiteY137" fmla="*/ 5076609 h 5096785"/>
              <a:gd name="connsiteX138" fmla="*/ 4634960 w 12192000"/>
              <a:gd name="connsiteY138" fmla="*/ 5061852 h 5096785"/>
              <a:gd name="connsiteX139" fmla="*/ 4580645 w 12192000"/>
              <a:gd name="connsiteY139" fmla="*/ 5069246 h 5096785"/>
              <a:gd name="connsiteX140" fmla="*/ 4368005 w 12192000"/>
              <a:gd name="connsiteY140" fmla="*/ 5057426 h 5096785"/>
              <a:gd name="connsiteX141" fmla="*/ 4339489 w 12192000"/>
              <a:gd name="connsiteY141" fmla="*/ 5080858 h 5096785"/>
              <a:gd name="connsiteX142" fmla="*/ 4253895 w 12192000"/>
              <a:gd name="connsiteY142" fmla="*/ 5085008 h 5096785"/>
              <a:gd name="connsiteX143" fmla="*/ 4117780 w 12192000"/>
              <a:gd name="connsiteY143" fmla="*/ 5045175 h 5096785"/>
              <a:gd name="connsiteX144" fmla="*/ 3960074 w 12192000"/>
              <a:gd name="connsiteY144" fmla="*/ 5050708 h 5096785"/>
              <a:gd name="connsiteX145" fmla="*/ 3947260 w 12192000"/>
              <a:gd name="connsiteY145" fmla="*/ 5041167 h 5096785"/>
              <a:gd name="connsiteX146" fmla="*/ 3931969 w 12192000"/>
              <a:gd name="connsiteY146" fmla="*/ 5035902 h 5096785"/>
              <a:gd name="connsiteX147" fmla="*/ 3929836 w 12192000"/>
              <a:gd name="connsiteY147" fmla="*/ 5036901 h 5096785"/>
              <a:gd name="connsiteX148" fmla="*/ 3911296 w 12192000"/>
              <a:gd name="connsiteY148" fmla="*/ 5035663 h 5096785"/>
              <a:gd name="connsiteX149" fmla="*/ 3907746 w 12192000"/>
              <a:gd name="connsiteY149" fmla="*/ 5032107 h 5096785"/>
              <a:gd name="connsiteX150" fmla="*/ 3895182 w 12192000"/>
              <a:gd name="connsiteY150" fmla="*/ 5030229 h 5096785"/>
              <a:gd name="connsiteX151" fmla="*/ 3870866 w 12192000"/>
              <a:gd name="connsiteY151" fmla="*/ 5023753 h 5096785"/>
              <a:gd name="connsiteX152" fmla="*/ 3865913 w 12192000"/>
              <a:gd name="connsiteY152" fmla="*/ 5025143 h 5096785"/>
              <a:gd name="connsiteX153" fmla="*/ 3828606 w 12192000"/>
              <a:gd name="connsiteY153" fmla="*/ 5019426 h 5096785"/>
              <a:gd name="connsiteX154" fmla="*/ 3827901 w 12192000"/>
              <a:gd name="connsiteY154" fmla="*/ 5020583 h 5096785"/>
              <a:gd name="connsiteX155" fmla="*/ 3816543 w 12192000"/>
              <a:gd name="connsiteY155" fmla="*/ 5024366 h 5096785"/>
              <a:gd name="connsiteX156" fmla="*/ 3795278 w 12192000"/>
              <a:gd name="connsiteY156" fmla="*/ 5028779 h 5096785"/>
              <a:gd name="connsiteX157" fmla="*/ 3743858 w 12192000"/>
              <a:gd name="connsiteY157" fmla="*/ 5054237 h 5096785"/>
              <a:gd name="connsiteX158" fmla="*/ 3704945 w 12192000"/>
              <a:gd name="connsiteY158" fmla="*/ 5048413 h 5096785"/>
              <a:gd name="connsiteX159" fmla="*/ 3696992 w 12192000"/>
              <a:gd name="connsiteY159" fmla="*/ 5047914 h 5096785"/>
              <a:gd name="connsiteX160" fmla="*/ 3696780 w 12192000"/>
              <a:gd name="connsiteY160" fmla="*/ 5048181 h 5096785"/>
              <a:gd name="connsiteX161" fmla="*/ 3688290 w 12192000"/>
              <a:gd name="connsiteY161" fmla="*/ 5048204 h 5096785"/>
              <a:gd name="connsiteX162" fmla="*/ 3682486 w 12192000"/>
              <a:gd name="connsiteY162" fmla="*/ 5047000 h 5096785"/>
              <a:gd name="connsiteX163" fmla="*/ 3667056 w 12192000"/>
              <a:gd name="connsiteY163" fmla="*/ 5046030 h 5096785"/>
              <a:gd name="connsiteX164" fmla="*/ 3661403 w 12192000"/>
              <a:gd name="connsiteY164" fmla="*/ 5047537 h 5096785"/>
              <a:gd name="connsiteX165" fmla="*/ 3658673 w 12192000"/>
              <a:gd name="connsiteY165" fmla="*/ 5050790 h 5096785"/>
              <a:gd name="connsiteX166" fmla="*/ 3657333 w 12192000"/>
              <a:gd name="connsiteY166" fmla="*/ 5050325 h 5096785"/>
              <a:gd name="connsiteX167" fmla="*/ 3626778 w 12192000"/>
              <a:gd name="connsiteY167" fmla="*/ 5057882 h 5096785"/>
              <a:gd name="connsiteX168" fmla="*/ 3560067 w 12192000"/>
              <a:gd name="connsiteY168" fmla="*/ 5064266 h 5096785"/>
              <a:gd name="connsiteX169" fmla="*/ 3522641 w 12192000"/>
              <a:gd name="connsiteY169" fmla="*/ 5063654 h 5096785"/>
              <a:gd name="connsiteX170" fmla="*/ 3419275 w 12192000"/>
              <a:gd name="connsiteY170" fmla="*/ 5066646 h 5096785"/>
              <a:gd name="connsiteX171" fmla="*/ 3314869 w 12192000"/>
              <a:gd name="connsiteY171" fmla="*/ 5073197 h 5096785"/>
              <a:gd name="connsiteX172" fmla="*/ 3259088 w 12192000"/>
              <a:gd name="connsiteY172" fmla="*/ 5096363 h 5096785"/>
              <a:gd name="connsiteX173" fmla="*/ 3253104 w 12192000"/>
              <a:gd name="connsiteY173" fmla="*/ 5096785 h 5096785"/>
              <a:gd name="connsiteX174" fmla="*/ 3238751 w 12192000"/>
              <a:gd name="connsiteY174" fmla="*/ 5092996 h 5096785"/>
              <a:gd name="connsiteX175" fmla="*/ 3233681 w 12192000"/>
              <a:gd name="connsiteY175" fmla="*/ 5090758 h 5096785"/>
              <a:gd name="connsiteX176" fmla="*/ 3225562 w 12192000"/>
              <a:gd name="connsiteY176" fmla="*/ 5089215 h 5096785"/>
              <a:gd name="connsiteX177" fmla="*/ 3225260 w 12192000"/>
              <a:gd name="connsiteY177" fmla="*/ 5089437 h 5096785"/>
              <a:gd name="connsiteX178" fmla="*/ 3217859 w 12192000"/>
              <a:gd name="connsiteY178" fmla="*/ 5087484 h 5096785"/>
              <a:gd name="connsiteX179" fmla="*/ 3182980 w 12192000"/>
              <a:gd name="connsiteY179" fmla="*/ 5074650 h 5096785"/>
              <a:gd name="connsiteX180" fmla="*/ 3123938 w 12192000"/>
              <a:gd name="connsiteY180" fmla="*/ 5089912 h 5096785"/>
              <a:gd name="connsiteX181" fmla="*/ 3101912 w 12192000"/>
              <a:gd name="connsiteY181" fmla="*/ 5090281 h 5096785"/>
              <a:gd name="connsiteX182" fmla="*/ 3089591 w 12192000"/>
              <a:gd name="connsiteY182" fmla="*/ 5091865 h 5096785"/>
              <a:gd name="connsiteX183" fmla="*/ 3088465 w 12192000"/>
              <a:gd name="connsiteY183" fmla="*/ 5092858 h 5096785"/>
              <a:gd name="connsiteX184" fmla="*/ 3055081 w 12192000"/>
              <a:gd name="connsiteY184" fmla="*/ 5080424 h 5096785"/>
              <a:gd name="connsiteX185" fmla="*/ 3049807 w 12192000"/>
              <a:gd name="connsiteY185" fmla="*/ 5080860 h 5096785"/>
              <a:gd name="connsiteX186" fmla="*/ 3029122 w 12192000"/>
              <a:gd name="connsiteY186" fmla="*/ 5070085 h 5096785"/>
              <a:gd name="connsiteX187" fmla="*/ 3017862 w 12192000"/>
              <a:gd name="connsiteY187" fmla="*/ 5065942 h 5096785"/>
              <a:gd name="connsiteX188" fmla="*/ 3015868 w 12192000"/>
              <a:gd name="connsiteY188" fmla="*/ 5061832 h 5096785"/>
              <a:gd name="connsiteX189" fmla="*/ 2998644 w 12192000"/>
              <a:gd name="connsiteY189" fmla="*/ 5057210 h 5096785"/>
              <a:gd name="connsiteX190" fmla="*/ 2996219 w 12192000"/>
              <a:gd name="connsiteY190" fmla="*/ 5057788 h 5096785"/>
              <a:gd name="connsiteX191" fmla="*/ 2983676 w 12192000"/>
              <a:gd name="connsiteY191" fmla="*/ 5049852 h 5096785"/>
              <a:gd name="connsiteX192" fmla="*/ 2903609 w 12192000"/>
              <a:gd name="connsiteY192" fmla="*/ 4998457 h 5096785"/>
              <a:gd name="connsiteX193" fmla="*/ 2758830 w 12192000"/>
              <a:gd name="connsiteY193" fmla="*/ 4974760 h 5096785"/>
              <a:gd name="connsiteX194" fmla="*/ 2532669 w 12192000"/>
              <a:gd name="connsiteY194" fmla="*/ 4940573 h 5096785"/>
              <a:gd name="connsiteX195" fmla="*/ 2389931 w 12192000"/>
              <a:gd name="connsiteY195" fmla="*/ 4905785 h 5096785"/>
              <a:gd name="connsiteX196" fmla="*/ 2335186 w 12192000"/>
              <a:gd name="connsiteY196" fmla="*/ 4902957 h 5096785"/>
              <a:gd name="connsiteX197" fmla="*/ 2295307 w 12192000"/>
              <a:gd name="connsiteY197" fmla="*/ 4879800 h 5096785"/>
              <a:gd name="connsiteX198" fmla="*/ 2273393 w 12192000"/>
              <a:gd name="connsiteY198" fmla="*/ 4883565 h 5096785"/>
              <a:gd name="connsiteX199" fmla="*/ 2269523 w 12192000"/>
              <a:gd name="connsiteY199" fmla="*/ 4884442 h 5096785"/>
              <a:gd name="connsiteX200" fmla="*/ 2256015 w 12192000"/>
              <a:gd name="connsiteY200" fmla="*/ 4883014 h 5096785"/>
              <a:gd name="connsiteX201" fmla="*/ 2249731 w 12192000"/>
              <a:gd name="connsiteY201" fmla="*/ 4888778 h 5096785"/>
              <a:gd name="connsiteX202" fmla="*/ 2227629 w 12192000"/>
              <a:gd name="connsiteY202" fmla="*/ 4891047 h 5096785"/>
              <a:gd name="connsiteX203" fmla="*/ 2203460 w 12192000"/>
              <a:gd name="connsiteY203" fmla="*/ 4886696 h 5096785"/>
              <a:gd name="connsiteX204" fmla="*/ 2091528 w 12192000"/>
              <a:gd name="connsiteY204" fmla="*/ 4859155 h 5096785"/>
              <a:gd name="connsiteX205" fmla="*/ 2022901 w 12192000"/>
              <a:gd name="connsiteY205" fmla="*/ 4846594 h 5096785"/>
              <a:gd name="connsiteX206" fmla="*/ 1994227 w 12192000"/>
              <a:gd name="connsiteY206" fmla="*/ 4847973 h 5096785"/>
              <a:gd name="connsiteX207" fmla="*/ 1955936 w 12192000"/>
              <a:gd name="connsiteY207" fmla="*/ 4845765 h 5096785"/>
              <a:gd name="connsiteX208" fmla="*/ 1741924 w 12192000"/>
              <a:gd name="connsiteY208" fmla="*/ 4808054 h 5096785"/>
              <a:gd name="connsiteX209" fmla="*/ 1734410 w 12192000"/>
              <a:gd name="connsiteY209" fmla="*/ 4811675 h 5096785"/>
              <a:gd name="connsiteX210" fmla="*/ 1691423 w 12192000"/>
              <a:gd name="connsiteY210" fmla="*/ 4802777 h 5096785"/>
              <a:gd name="connsiteX211" fmla="*/ 1554504 w 12192000"/>
              <a:gd name="connsiteY211" fmla="*/ 4739985 h 5096785"/>
              <a:gd name="connsiteX212" fmla="*/ 1470119 w 12192000"/>
              <a:gd name="connsiteY212" fmla="*/ 4723470 h 5096785"/>
              <a:gd name="connsiteX213" fmla="*/ 1437967 w 12192000"/>
              <a:gd name="connsiteY213" fmla="*/ 4722710 h 5096785"/>
              <a:gd name="connsiteX214" fmla="*/ 1384234 w 12192000"/>
              <a:gd name="connsiteY214" fmla="*/ 4721117 h 5096785"/>
              <a:gd name="connsiteX215" fmla="*/ 1338647 w 12192000"/>
              <a:gd name="connsiteY215" fmla="*/ 4732483 h 5096785"/>
              <a:gd name="connsiteX216" fmla="*/ 1295869 w 12192000"/>
              <a:gd name="connsiteY216" fmla="*/ 4726175 h 5096785"/>
              <a:gd name="connsiteX217" fmla="*/ 1292949 w 12192000"/>
              <a:gd name="connsiteY217" fmla="*/ 4708469 h 5096785"/>
              <a:gd name="connsiteX218" fmla="*/ 1244908 w 12192000"/>
              <a:gd name="connsiteY218" fmla="*/ 4706993 h 5096785"/>
              <a:gd name="connsiteX219" fmla="*/ 1171266 w 12192000"/>
              <a:gd name="connsiteY219" fmla="*/ 4706535 h 5096785"/>
              <a:gd name="connsiteX220" fmla="*/ 1160868 w 12192000"/>
              <a:gd name="connsiteY220" fmla="*/ 4701936 h 5096785"/>
              <a:gd name="connsiteX221" fmla="*/ 1147599 w 12192000"/>
              <a:gd name="connsiteY221" fmla="*/ 4714833 h 5096785"/>
              <a:gd name="connsiteX222" fmla="*/ 1119603 w 12192000"/>
              <a:gd name="connsiteY222" fmla="*/ 4721303 h 5096785"/>
              <a:gd name="connsiteX223" fmla="*/ 997851 w 12192000"/>
              <a:gd name="connsiteY223" fmla="*/ 4722336 h 5096785"/>
              <a:gd name="connsiteX224" fmla="*/ 976455 w 12192000"/>
              <a:gd name="connsiteY224" fmla="*/ 4726407 h 5096785"/>
              <a:gd name="connsiteX225" fmla="*/ 949939 w 12192000"/>
              <a:gd name="connsiteY225" fmla="*/ 4719699 h 5096785"/>
              <a:gd name="connsiteX226" fmla="*/ 894148 w 12192000"/>
              <a:gd name="connsiteY226" fmla="*/ 4710406 h 5096785"/>
              <a:gd name="connsiteX227" fmla="*/ 857990 w 12192000"/>
              <a:gd name="connsiteY227" fmla="*/ 4696844 h 5096785"/>
              <a:gd name="connsiteX228" fmla="*/ 848649 w 12192000"/>
              <a:gd name="connsiteY228" fmla="*/ 4704021 h 5096785"/>
              <a:gd name="connsiteX229" fmla="*/ 826436 w 12192000"/>
              <a:gd name="connsiteY229" fmla="*/ 4707421 h 5096785"/>
              <a:gd name="connsiteX230" fmla="*/ 733052 w 12192000"/>
              <a:gd name="connsiteY230" fmla="*/ 4701884 h 5096785"/>
              <a:gd name="connsiteX231" fmla="*/ 716185 w 12192000"/>
              <a:gd name="connsiteY231" fmla="*/ 4703827 h 5096785"/>
              <a:gd name="connsiteX232" fmla="*/ 696663 w 12192000"/>
              <a:gd name="connsiteY232" fmla="*/ 4697420 h 5096785"/>
              <a:gd name="connsiteX233" fmla="*/ 582722 w 12192000"/>
              <a:gd name="connsiteY233" fmla="*/ 4658637 h 5096785"/>
              <a:gd name="connsiteX234" fmla="*/ 581118 w 12192000"/>
              <a:gd name="connsiteY234" fmla="*/ 4654120 h 5096785"/>
              <a:gd name="connsiteX235" fmla="*/ 546453 w 12192000"/>
              <a:gd name="connsiteY235" fmla="*/ 4652542 h 5096785"/>
              <a:gd name="connsiteX236" fmla="*/ 536773 w 12192000"/>
              <a:gd name="connsiteY236" fmla="*/ 4644609 h 5096785"/>
              <a:gd name="connsiteX237" fmla="*/ 518899 w 12192000"/>
              <a:gd name="connsiteY237" fmla="*/ 4642839 h 5096785"/>
              <a:gd name="connsiteX238" fmla="*/ 388896 w 12192000"/>
              <a:gd name="connsiteY238" fmla="*/ 4619173 h 5096785"/>
              <a:gd name="connsiteX239" fmla="*/ 366479 w 12192000"/>
              <a:gd name="connsiteY239" fmla="*/ 4618896 h 5096785"/>
              <a:gd name="connsiteX240" fmla="*/ 342781 w 12192000"/>
              <a:gd name="connsiteY240" fmla="*/ 4601239 h 5096785"/>
              <a:gd name="connsiteX241" fmla="*/ 255925 w 12192000"/>
              <a:gd name="connsiteY241" fmla="*/ 4598685 h 5096785"/>
              <a:gd name="connsiteX242" fmla="*/ 226919 w 12192000"/>
              <a:gd name="connsiteY242" fmla="*/ 4598460 h 5096785"/>
              <a:gd name="connsiteX243" fmla="*/ 213925 w 12192000"/>
              <a:gd name="connsiteY243" fmla="*/ 4597783 h 5096785"/>
              <a:gd name="connsiteX244" fmla="*/ 215196 w 12192000"/>
              <a:gd name="connsiteY244" fmla="*/ 4588576 h 5096785"/>
              <a:gd name="connsiteX245" fmla="*/ 180214 w 12192000"/>
              <a:gd name="connsiteY245" fmla="*/ 4583701 h 5096785"/>
              <a:gd name="connsiteX246" fmla="*/ 83203 w 12192000"/>
              <a:gd name="connsiteY246" fmla="*/ 4531664 h 5096785"/>
              <a:gd name="connsiteX247" fmla="*/ 4106 w 12192000"/>
              <a:gd name="connsiteY247" fmla="*/ 4517202 h 5096785"/>
              <a:gd name="connsiteX248" fmla="*/ 0 w 12192000"/>
              <a:gd name="connsiteY248" fmla="*/ 4516084 h 5096785"/>
              <a:gd name="connsiteX249" fmla="*/ 0 w 12192000"/>
              <a:gd name="connsiteY24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574528 w 12192000"/>
              <a:gd name="connsiteY77" fmla="*/ 4641155 h 5096785"/>
              <a:gd name="connsiteX78" fmla="*/ 6573036 w 12192000"/>
              <a:gd name="connsiteY78" fmla="*/ 4641049 h 5096785"/>
              <a:gd name="connsiteX79" fmla="*/ 6571920 w 12192000"/>
              <a:gd name="connsiteY79" fmla="*/ 4644739 h 5096785"/>
              <a:gd name="connsiteX80" fmla="*/ 6552021 w 12192000"/>
              <a:gd name="connsiteY80" fmla="*/ 4650379 h 5096785"/>
              <a:gd name="connsiteX81" fmla="*/ 6545925 w 12192000"/>
              <a:gd name="connsiteY81" fmla="*/ 4650675 h 5096785"/>
              <a:gd name="connsiteX82" fmla="*/ 6537822 w 12192000"/>
              <a:gd name="connsiteY82" fmla="*/ 4652769 h 5096785"/>
              <a:gd name="connsiteX83" fmla="*/ 6537743 w 12192000"/>
              <a:gd name="connsiteY83" fmla="*/ 4653068 h 5096785"/>
              <a:gd name="connsiteX84" fmla="*/ 6490057 w 12192000"/>
              <a:gd name="connsiteY84" fmla="*/ 4658624 h 5096785"/>
              <a:gd name="connsiteX85" fmla="*/ 6386800 w 12192000"/>
              <a:gd name="connsiteY85" fmla="*/ 4715431 h 5096785"/>
              <a:gd name="connsiteX86" fmla="*/ 6382703 w 12192000"/>
              <a:gd name="connsiteY86" fmla="*/ 4717930 h 5096785"/>
              <a:gd name="connsiteX87" fmla="*/ 6356495 w 12192000"/>
              <a:gd name="connsiteY87" fmla="*/ 4717843 h 5096785"/>
              <a:gd name="connsiteX88" fmla="*/ 6343628 w 12192000"/>
              <a:gd name="connsiteY88" fmla="*/ 4719161 h 5096785"/>
              <a:gd name="connsiteX89" fmla="*/ 6338605 w 12192000"/>
              <a:gd name="connsiteY89" fmla="*/ 4716723 h 5096785"/>
              <a:gd name="connsiteX90" fmla="*/ 6320318 w 12192000"/>
              <a:gd name="connsiteY90" fmla="*/ 4720095 h 5096785"/>
              <a:gd name="connsiteX91" fmla="*/ 6318742 w 12192000"/>
              <a:gd name="connsiteY91" fmla="*/ 4721541 h 5096785"/>
              <a:gd name="connsiteX92" fmla="*/ 6301708 w 12192000"/>
              <a:gd name="connsiteY92" fmla="*/ 4720380 h 5096785"/>
              <a:gd name="connsiteX93" fmla="*/ 6285082 w 12192000"/>
              <a:gd name="connsiteY93" fmla="*/ 4714639 h 5096785"/>
              <a:gd name="connsiteX94" fmla="*/ 6136936 w 12192000"/>
              <a:gd name="connsiteY94" fmla="*/ 4758246 h 5096785"/>
              <a:gd name="connsiteX95" fmla="*/ 5988578 w 12192000"/>
              <a:gd name="connsiteY95" fmla="*/ 4754427 h 5096785"/>
              <a:gd name="connsiteX96" fmla="*/ 5908701 w 12192000"/>
              <a:gd name="connsiteY96" fmla="*/ 4779160 h 5096785"/>
              <a:gd name="connsiteX97" fmla="*/ 5892219 w 12192000"/>
              <a:gd name="connsiteY97" fmla="*/ 4807892 h 5096785"/>
              <a:gd name="connsiteX98" fmla="*/ 5683612 w 12192000"/>
              <a:gd name="connsiteY98" fmla="*/ 4848770 h 5096785"/>
              <a:gd name="connsiteX99" fmla="*/ 5635111 w 12192000"/>
              <a:gd name="connsiteY99" fmla="*/ 4868888 h 5096785"/>
              <a:gd name="connsiteX100" fmla="*/ 5582652 w 12192000"/>
              <a:gd name="connsiteY100" fmla="*/ 4866836 h 5096785"/>
              <a:gd name="connsiteX101" fmla="*/ 5567213 w 12192000"/>
              <a:gd name="connsiteY101" fmla="*/ 4878769 h 5096785"/>
              <a:gd name="connsiteX102" fmla="*/ 5564659 w 12192000"/>
              <a:gd name="connsiteY102" fmla="*/ 4881042 h 5096785"/>
              <a:gd name="connsiteX103" fmla="*/ 5552102 w 12192000"/>
              <a:gd name="connsiteY103" fmla="*/ 4885426 h 5096785"/>
              <a:gd name="connsiteX104" fmla="*/ 5551475 w 12192000"/>
              <a:gd name="connsiteY104" fmla="*/ 4892560 h 5096785"/>
              <a:gd name="connsiteX105" fmla="*/ 5534664 w 12192000"/>
              <a:gd name="connsiteY105" fmla="*/ 4903385 h 5096785"/>
              <a:gd name="connsiteX106" fmla="*/ 5510737 w 12192000"/>
              <a:gd name="connsiteY106" fmla="*/ 4909807 h 5096785"/>
              <a:gd name="connsiteX107" fmla="*/ 5393901 w 12192000"/>
              <a:gd name="connsiteY107" fmla="*/ 4933709 h 5096785"/>
              <a:gd name="connsiteX108" fmla="*/ 5325782 w 12192000"/>
              <a:gd name="connsiteY108" fmla="*/ 4951789 h 5096785"/>
              <a:gd name="connsiteX109" fmla="*/ 5302703 w 12192000"/>
              <a:gd name="connsiteY109" fmla="*/ 4964590 h 5096785"/>
              <a:gd name="connsiteX110" fmla="*/ 5268591 w 12192000"/>
              <a:gd name="connsiteY110" fmla="*/ 4978479 h 5096785"/>
              <a:gd name="connsiteX111" fmla="*/ 5210559 w 12192000"/>
              <a:gd name="connsiteY111" fmla="*/ 5007585 h 5096785"/>
              <a:gd name="connsiteX112" fmla="*/ 5177597 w 12192000"/>
              <a:gd name="connsiteY112" fmla="*/ 5015926 h 5096785"/>
              <a:gd name="connsiteX113" fmla="*/ 5160569 w 12192000"/>
              <a:gd name="connsiteY113" fmla="*/ 5025681 h 5096785"/>
              <a:gd name="connsiteX114" fmla="*/ 5152748 w 12192000"/>
              <a:gd name="connsiteY114" fmla="*/ 5026569 h 5096785"/>
              <a:gd name="connsiteX115" fmla="*/ 5127678 w 12192000"/>
              <a:gd name="connsiteY115" fmla="*/ 5032947 h 5096785"/>
              <a:gd name="connsiteX116" fmla="*/ 5113147 w 12192000"/>
              <a:gd name="connsiteY116" fmla="*/ 5035818 h 5096785"/>
              <a:gd name="connsiteX117" fmla="*/ 5107301 w 12192000"/>
              <a:gd name="connsiteY117" fmla="*/ 5036672 h 5096785"/>
              <a:gd name="connsiteX118" fmla="*/ 5093215 w 12192000"/>
              <a:gd name="connsiteY118" fmla="*/ 5032880 h 5096785"/>
              <a:gd name="connsiteX119" fmla="*/ 5077058 w 12192000"/>
              <a:gd name="connsiteY119" fmla="*/ 5038681 h 5096785"/>
              <a:gd name="connsiteX120" fmla="*/ 5057349 w 12192000"/>
              <a:gd name="connsiteY120" fmla="*/ 5036015 h 5096785"/>
              <a:gd name="connsiteX121" fmla="*/ 5053945 w 12192000"/>
              <a:gd name="connsiteY121" fmla="*/ 5041952 h 5096785"/>
              <a:gd name="connsiteX122" fmla="*/ 5040021 w 12192000"/>
              <a:gd name="connsiteY122" fmla="*/ 5050052 h 5096785"/>
              <a:gd name="connsiteX123" fmla="*/ 5025913 w 12192000"/>
              <a:gd name="connsiteY123" fmla="*/ 5046535 h 5096785"/>
              <a:gd name="connsiteX124" fmla="*/ 4998218 w 12192000"/>
              <a:gd name="connsiteY124" fmla="*/ 5048065 h 5096785"/>
              <a:gd name="connsiteX125" fmla="*/ 4991008 w 12192000"/>
              <a:gd name="connsiteY125" fmla="*/ 5050439 h 5096785"/>
              <a:gd name="connsiteX126" fmla="*/ 4963503 w 12192000"/>
              <a:gd name="connsiteY126" fmla="*/ 5047575 h 5096785"/>
              <a:gd name="connsiteX127" fmla="*/ 4921053 w 12192000"/>
              <a:gd name="connsiteY127" fmla="*/ 5048925 h 5096785"/>
              <a:gd name="connsiteX128" fmla="*/ 4873420 w 12192000"/>
              <a:gd name="connsiteY128" fmla="*/ 5054929 h 5096785"/>
              <a:gd name="connsiteX129" fmla="*/ 4858825 w 12192000"/>
              <a:gd name="connsiteY129" fmla="*/ 5051329 h 5096785"/>
              <a:gd name="connsiteX130" fmla="*/ 4769340 w 12192000"/>
              <a:gd name="connsiteY130" fmla="*/ 5053090 h 5096785"/>
              <a:gd name="connsiteX131" fmla="*/ 4744152 w 12192000"/>
              <a:gd name="connsiteY131" fmla="*/ 5053391 h 5096785"/>
              <a:gd name="connsiteX132" fmla="*/ 4723556 w 12192000"/>
              <a:gd name="connsiteY132" fmla="*/ 5059633 h 5096785"/>
              <a:gd name="connsiteX133" fmla="*/ 4719699 w 12192000"/>
              <a:gd name="connsiteY133" fmla="*/ 5066298 h 5096785"/>
              <a:gd name="connsiteX134" fmla="*/ 4706016 w 12192000"/>
              <a:gd name="connsiteY134" fmla="*/ 5067422 h 5096785"/>
              <a:gd name="connsiteX135" fmla="*/ 4702593 w 12192000"/>
              <a:gd name="connsiteY135" fmla="*/ 5068973 h 5096785"/>
              <a:gd name="connsiteX136" fmla="*/ 4682766 w 12192000"/>
              <a:gd name="connsiteY136" fmla="*/ 5076609 h 5096785"/>
              <a:gd name="connsiteX137" fmla="*/ 4634960 w 12192000"/>
              <a:gd name="connsiteY137" fmla="*/ 5061852 h 5096785"/>
              <a:gd name="connsiteX138" fmla="*/ 4580645 w 12192000"/>
              <a:gd name="connsiteY138" fmla="*/ 5069246 h 5096785"/>
              <a:gd name="connsiteX139" fmla="*/ 4368005 w 12192000"/>
              <a:gd name="connsiteY139" fmla="*/ 5057426 h 5096785"/>
              <a:gd name="connsiteX140" fmla="*/ 4339489 w 12192000"/>
              <a:gd name="connsiteY140" fmla="*/ 5080858 h 5096785"/>
              <a:gd name="connsiteX141" fmla="*/ 4253895 w 12192000"/>
              <a:gd name="connsiteY141" fmla="*/ 5085008 h 5096785"/>
              <a:gd name="connsiteX142" fmla="*/ 4117780 w 12192000"/>
              <a:gd name="connsiteY142" fmla="*/ 5045175 h 5096785"/>
              <a:gd name="connsiteX143" fmla="*/ 3960074 w 12192000"/>
              <a:gd name="connsiteY143" fmla="*/ 5050708 h 5096785"/>
              <a:gd name="connsiteX144" fmla="*/ 3947260 w 12192000"/>
              <a:gd name="connsiteY144" fmla="*/ 5041167 h 5096785"/>
              <a:gd name="connsiteX145" fmla="*/ 3931969 w 12192000"/>
              <a:gd name="connsiteY145" fmla="*/ 5035902 h 5096785"/>
              <a:gd name="connsiteX146" fmla="*/ 3929836 w 12192000"/>
              <a:gd name="connsiteY146" fmla="*/ 5036901 h 5096785"/>
              <a:gd name="connsiteX147" fmla="*/ 3911296 w 12192000"/>
              <a:gd name="connsiteY147" fmla="*/ 5035663 h 5096785"/>
              <a:gd name="connsiteX148" fmla="*/ 3907746 w 12192000"/>
              <a:gd name="connsiteY148" fmla="*/ 5032107 h 5096785"/>
              <a:gd name="connsiteX149" fmla="*/ 3895182 w 12192000"/>
              <a:gd name="connsiteY149" fmla="*/ 5030229 h 5096785"/>
              <a:gd name="connsiteX150" fmla="*/ 3870866 w 12192000"/>
              <a:gd name="connsiteY150" fmla="*/ 5023753 h 5096785"/>
              <a:gd name="connsiteX151" fmla="*/ 3865913 w 12192000"/>
              <a:gd name="connsiteY151" fmla="*/ 5025143 h 5096785"/>
              <a:gd name="connsiteX152" fmla="*/ 3828606 w 12192000"/>
              <a:gd name="connsiteY152" fmla="*/ 5019426 h 5096785"/>
              <a:gd name="connsiteX153" fmla="*/ 3827901 w 12192000"/>
              <a:gd name="connsiteY153" fmla="*/ 5020583 h 5096785"/>
              <a:gd name="connsiteX154" fmla="*/ 3816543 w 12192000"/>
              <a:gd name="connsiteY154" fmla="*/ 5024366 h 5096785"/>
              <a:gd name="connsiteX155" fmla="*/ 3795278 w 12192000"/>
              <a:gd name="connsiteY155" fmla="*/ 5028779 h 5096785"/>
              <a:gd name="connsiteX156" fmla="*/ 3743858 w 12192000"/>
              <a:gd name="connsiteY156" fmla="*/ 5054237 h 5096785"/>
              <a:gd name="connsiteX157" fmla="*/ 3704945 w 12192000"/>
              <a:gd name="connsiteY157" fmla="*/ 5048413 h 5096785"/>
              <a:gd name="connsiteX158" fmla="*/ 3696992 w 12192000"/>
              <a:gd name="connsiteY158" fmla="*/ 5047914 h 5096785"/>
              <a:gd name="connsiteX159" fmla="*/ 3696780 w 12192000"/>
              <a:gd name="connsiteY159" fmla="*/ 5048181 h 5096785"/>
              <a:gd name="connsiteX160" fmla="*/ 3688290 w 12192000"/>
              <a:gd name="connsiteY160" fmla="*/ 5048204 h 5096785"/>
              <a:gd name="connsiteX161" fmla="*/ 3682486 w 12192000"/>
              <a:gd name="connsiteY161" fmla="*/ 5047000 h 5096785"/>
              <a:gd name="connsiteX162" fmla="*/ 3667056 w 12192000"/>
              <a:gd name="connsiteY162" fmla="*/ 5046030 h 5096785"/>
              <a:gd name="connsiteX163" fmla="*/ 3661403 w 12192000"/>
              <a:gd name="connsiteY163" fmla="*/ 5047537 h 5096785"/>
              <a:gd name="connsiteX164" fmla="*/ 3658673 w 12192000"/>
              <a:gd name="connsiteY164" fmla="*/ 5050790 h 5096785"/>
              <a:gd name="connsiteX165" fmla="*/ 3657333 w 12192000"/>
              <a:gd name="connsiteY165" fmla="*/ 5050325 h 5096785"/>
              <a:gd name="connsiteX166" fmla="*/ 3626778 w 12192000"/>
              <a:gd name="connsiteY166" fmla="*/ 5057882 h 5096785"/>
              <a:gd name="connsiteX167" fmla="*/ 3560067 w 12192000"/>
              <a:gd name="connsiteY167" fmla="*/ 5064266 h 5096785"/>
              <a:gd name="connsiteX168" fmla="*/ 3522641 w 12192000"/>
              <a:gd name="connsiteY168" fmla="*/ 5063654 h 5096785"/>
              <a:gd name="connsiteX169" fmla="*/ 3419275 w 12192000"/>
              <a:gd name="connsiteY169" fmla="*/ 5066646 h 5096785"/>
              <a:gd name="connsiteX170" fmla="*/ 3314869 w 12192000"/>
              <a:gd name="connsiteY170" fmla="*/ 5073197 h 5096785"/>
              <a:gd name="connsiteX171" fmla="*/ 3259088 w 12192000"/>
              <a:gd name="connsiteY171" fmla="*/ 5096363 h 5096785"/>
              <a:gd name="connsiteX172" fmla="*/ 3253104 w 12192000"/>
              <a:gd name="connsiteY172" fmla="*/ 5096785 h 5096785"/>
              <a:gd name="connsiteX173" fmla="*/ 3238751 w 12192000"/>
              <a:gd name="connsiteY173" fmla="*/ 5092996 h 5096785"/>
              <a:gd name="connsiteX174" fmla="*/ 3233681 w 12192000"/>
              <a:gd name="connsiteY174" fmla="*/ 5090758 h 5096785"/>
              <a:gd name="connsiteX175" fmla="*/ 3225562 w 12192000"/>
              <a:gd name="connsiteY175" fmla="*/ 5089215 h 5096785"/>
              <a:gd name="connsiteX176" fmla="*/ 3225260 w 12192000"/>
              <a:gd name="connsiteY176" fmla="*/ 5089437 h 5096785"/>
              <a:gd name="connsiteX177" fmla="*/ 3217859 w 12192000"/>
              <a:gd name="connsiteY177" fmla="*/ 5087484 h 5096785"/>
              <a:gd name="connsiteX178" fmla="*/ 3182980 w 12192000"/>
              <a:gd name="connsiteY178" fmla="*/ 5074650 h 5096785"/>
              <a:gd name="connsiteX179" fmla="*/ 3123938 w 12192000"/>
              <a:gd name="connsiteY179" fmla="*/ 5089912 h 5096785"/>
              <a:gd name="connsiteX180" fmla="*/ 3101912 w 12192000"/>
              <a:gd name="connsiteY180" fmla="*/ 5090281 h 5096785"/>
              <a:gd name="connsiteX181" fmla="*/ 3089591 w 12192000"/>
              <a:gd name="connsiteY181" fmla="*/ 5091865 h 5096785"/>
              <a:gd name="connsiteX182" fmla="*/ 3088465 w 12192000"/>
              <a:gd name="connsiteY182" fmla="*/ 5092858 h 5096785"/>
              <a:gd name="connsiteX183" fmla="*/ 3055081 w 12192000"/>
              <a:gd name="connsiteY183" fmla="*/ 5080424 h 5096785"/>
              <a:gd name="connsiteX184" fmla="*/ 3049807 w 12192000"/>
              <a:gd name="connsiteY184" fmla="*/ 5080860 h 5096785"/>
              <a:gd name="connsiteX185" fmla="*/ 3029122 w 12192000"/>
              <a:gd name="connsiteY185" fmla="*/ 5070085 h 5096785"/>
              <a:gd name="connsiteX186" fmla="*/ 3017862 w 12192000"/>
              <a:gd name="connsiteY186" fmla="*/ 5065942 h 5096785"/>
              <a:gd name="connsiteX187" fmla="*/ 3015868 w 12192000"/>
              <a:gd name="connsiteY187" fmla="*/ 5061832 h 5096785"/>
              <a:gd name="connsiteX188" fmla="*/ 2998644 w 12192000"/>
              <a:gd name="connsiteY188" fmla="*/ 5057210 h 5096785"/>
              <a:gd name="connsiteX189" fmla="*/ 2996219 w 12192000"/>
              <a:gd name="connsiteY189" fmla="*/ 5057788 h 5096785"/>
              <a:gd name="connsiteX190" fmla="*/ 2983676 w 12192000"/>
              <a:gd name="connsiteY190" fmla="*/ 5049852 h 5096785"/>
              <a:gd name="connsiteX191" fmla="*/ 2903609 w 12192000"/>
              <a:gd name="connsiteY191" fmla="*/ 4998457 h 5096785"/>
              <a:gd name="connsiteX192" fmla="*/ 2758830 w 12192000"/>
              <a:gd name="connsiteY192" fmla="*/ 4974760 h 5096785"/>
              <a:gd name="connsiteX193" fmla="*/ 2532669 w 12192000"/>
              <a:gd name="connsiteY193" fmla="*/ 4940573 h 5096785"/>
              <a:gd name="connsiteX194" fmla="*/ 2389931 w 12192000"/>
              <a:gd name="connsiteY194" fmla="*/ 4905785 h 5096785"/>
              <a:gd name="connsiteX195" fmla="*/ 2335186 w 12192000"/>
              <a:gd name="connsiteY195" fmla="*/ 4902957 h 5096785"/>
              <a:gd name="connsiteX196" fmla="*/ 2295307 w 12192000"/>
              <a:gd name="connsiteY196" fmla="*/ 4879800 h 5096785"/>
              <a:gd name="connsiteX197" fmla="*/ 2273393 w 12192000"/>
              <a:gd name="connsiteY197" fmla="*/ 4883565 h 5096785"/>
              <a:gd name="connsiteX198" fmla="*/ 2269523 w 12192000"/>
              <a:gd name="connsiteY198" fmla="*/ 4884442 h 5096785"/>
              <a:gd name="connsiteX199" fmla="*/ 2256015 w 12192000"/>
              <a:gd name="connsiteY199" fmla="*/ 4883014 h 5096785"/>
              <a:gd name="connsiteX200" fmla="*/ 2249731 w 12192000"/>
              <a:gd name="connsiteY200" fmla="*/ 4888778 h 5096785"/>
              <a:gd name="connsiteX201" fmla="*/ 2227629 w 12192000"/>
              <a:gd name="connsiteY201" fmla="*/ 4891047 h 5096785"/>
              <a:gd name="connsiteX202" fmla="*/ 2203460 w 12192000"/>
              <a:gd name="connsiteY202" fmla="*/ 4886696 h 5096785"/>
              <a:gd name="connsiteX203" fmla="*/ 2091528 w 12192000"/>
              <a:gd name="connsiteY203" fmla="*/ 4859155 h 5096785"/>
              <a:gd name="connsiteX204" fmla="*/ 2022901 w 12192000"/>
              <a:gd name="connsiteY204" fmla="*/ 4846594 h 5096785"/>
              <a:gd name="connsiteX205" fmla="*/ 1994227 w 12192000"/>
              <a:gd name="connsiteY205" fmla="*/ 4847973 h 5096785"/>
              <a:gd name="connsiteX206" fmla="*/ 1955936 w 12192000"/>
              <a:gd name="connsiteY206" fmla="*/ 4845765 h 5096785"/>
              <a:gd name="connsiteX207" fmla="*/ 1741924 w 12192000"/>
              <a:gd name="connsiteY207" fmla="*/ 4808054 h 5096785"/>
              <a:gd name="connsiteX208" fmla="*/ 1734410 w 12192000"/>
              <a:gd name="connsiteY208" fmla="*/ 4811675 h 5096785"/>
              <a:gd name="connsiteX209" fmla="*/ 1691423 w 12192000"/>
              <a:gd name="connsiteY209" fmla="*/ 4802777 h 5096785"/>
              <a:gd name="connsiteX210" fmla="*/ 1554504 w 12192000"/>
              <a:gd name="connsiteY210" fmla="*/ 4739985 h 5096785"/>
              <a:gd name="connsiteX211" fmla="*/ 1470119 w 12192000"/>
              <a:gd name="connsiteY211" fmla="*/ 4723470 h 5096785"/>
              <a:gd name="connsiteX212" fmla="*/ 1437967 w 12192000"/>
              <a:gd name="connsiteY212" fmla="*/ 4722710 h 5096785"/>
              <a:gd name="connsiteX213" fmla="*/ 1384234 w 12192000"/>
              <a:gd name="connsiteY213" fmla="*/ 4721117 h 5096785"/>
              <a:gd name="connsiteX214" fmla="*/ 1338647 w 12192000"/>
              <a:gd name="connsiteY214" fmla="*/ 4732483 h 5096785"/>
              <a:gd name="connsiteX215" fmla="*/ 1295869 w 12192000"/>
              <a:gd name="connsiteY215" fmla="*/ 4726175 h 5096785"/>
              <a:gd name="connsiteX216" fmla="*/ 1292949 w 12192000"/>
              <a:gd name="connsiteY216" fmla="*/ 4708469 h 5096785"/>
              <a:gd name="connsiteX217" fmla="*/ 1244908 w 12192000"/>
              <a:gd name="connsiteY217" fmla="*/ 4706993 h 5096785"/>
              <a:gd name="connsiteX218" fmla="*/ 1171266 w 12192000"/>
              <a:gd name="connsiteY218" fmla="*/ 4706535 h 5096785"/>
              <a:gd name="connsiteX219" fmla="*/ 1160868 w 12192000"/>
              <a:gd name="connsiteY219" fmla="*/ 4701936 h 5096785"/>
              <a:gd name="connsiteX220" fmla="*/ 1147599 w 12192000"/>
              <a:gd name="connsiteY220" fmla="*/ 4714833 h 5096785"/>
              <a:gd name="connsiteX221" fmla="*/ 1119603 w 12192000"/>
              <a:gd name="connsiteY221" fmla="*/ 4721303 h 5096785"/>
              <a:gd name="connsiteX222" fmla="*/ 997851 w 12192000"/>
              <a:gd name="connsiteY222" fmla="*/ 4722336 h 5096785"/>
              <a:gd name="connsiteX223" fmla="*/ 976455 w 12192000"/>
              <a:gd name="connsiteY223" fmla="*/ 4726407 h 5096785"/>
              <a:gd name="connsiteX224" fmla="*/ 949939 w 12192000"/>
              <a:gd name="connsiteY224" fmla="*/ 4719699 h 5096785"/>
              <a:gd name="connsiteX225" fmla="*/ 894148 w 12192000"/>
              <a:gd name="connsiteY225" fmla="*/ 4710406 h 5096785"/>
              <a:gd name="connsiteX226" fmla="*/ 857990 w 12192000"/>
              <a:gd name="connsiteY226" fmla="*/ 4696844 h 5096785"/>
              <a:gd name="connsiteX227" fmla="*/ 848649 w 12192000"/>
              <a:gd name="connsiteY227" fmla="*/ 4704021 h 5096785"/>
              <a:gd name="connsiteX228" fmla="*/ 826436 w 12192000"/>
              <a:gd name="connsiteY228" fmla="*/ 4707421 h 5096785"/>
              <a:gd name="connsiteX229" fmla="*/ 733052 w 12192000"/>
              <a:gd name="connsiteY229" fmla="*/ 4701884 h 5096785"/>
              <a:gd name="connsiteX230" fmla="*/ 716185 w 12192000"/>
              <a:gd name="connsiteY230" fmla="*/ 4703827 h 5096785"/>
              <a:gd name="connsiteX231" fmla="*/ 696663 w 12192000"/>
              <a:gd name="connsiteY231" fmla="*/ 4697420 h 5096785"/>
              <a:gd name="connsiteX232" fmla="*/ 582722 w 12192000"/>
              <a:gd name="connsiteY232" fmla="*/ 4658637 h 5096785"/>
              <a:gd name="connsiteX233" fmla="*/ 581118 w 12192000"/>
              <a:gd name="connsiteY233" fmla="*/ 4654120 h 5096785"/>
              <a:gd name="connsiteX234" fmla="*/ 546453 w 12192000"/>
              <a:gd name="connsiteY234" fmla="*/ 4652542 h 5096785"/>
              <a:gd name="connsiteX235" fmla="*/ 536773 w 12192000"/>
              <a:gd name="connsiteY235" fmla="*/ 4644609 h 5096785"/>
              <a:gd name="connsiteX236" fmla="*/ 518899 w 12192000"/>
              <a:gd name="connsiteY236" fmla="*/ 4642839 h 5096785"/>
              <a:gd name="connsiteX237" fmla="*/ 388896 w 12192000"/>
              <a:gd name="connsiteY237" fmla="*/ 4619173 h 5096785"/>
              <a:gd name="connsiteX238" fmla="*/ 366479 w 12192000"/>
              <a:gd name="connsiteY238" fmla="*/ 4618896 h 5096785"/>
              <a:gd name="connsiteX239" fmla="*/ 342781 w 12192000"/>
              <a:gd name="connsiteY239" fmla="*/ 4601239 h 5096785"/>
              <a:gd name="connsiteX240" fmla="*/ 255925 w 12192000"/>
              <a:gd name="connsiteY240" fmla="*/ 4598685 h 5096785"/>
              <a:gd name="connsiteX241" fmla="*/ 226919 w 12192000"/>
              <a:gd name="connsiteY241" fmla="*/ 4598460 h 5096785"/>
              <a:gd name="connsiteX242" fmla="*/ 213925 w 12192000"/>
              <a:gd name="connsiteY242" fmla="*/ 4597783 h 5096785"/>
              <a:gd name="connsiteX243" fmla="*/ 215196 w 12192000"/>
              <a:gd name="connsiteY243" fmla="*/ 4588576 h 5096785"/>
              <a:gd name="connsiteX244" fmla="*/ 180214 w 12192000"/>
              <a:gd name="connsiteY244" fmla="*/ 4583701 h 5096785"/>
              <a:gd name="connsiteX245" fmla="*/ 83203 w 12192000"/>
              <a:gd name="connsiteY245" fmla="*/ 4531664 h 5096785"/>
              <a:gd name="connsiteX246" fmla="*/ 4106 w 12192000"/>
              <a:gd name="connsiteY246" fmla="*/ 4517202 h 5096785"/>
              <a:gd name="connsiteX247" fmla="*/ 0 w 12192000"/>
              <a:gd name="connsiteY247" fmla="*/ 4516084 h 5096785"/>
              <a:gd name="connsiteX248" fmla="*/ 0 w 12192000"/>
              <a:gd name="connsiteY248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574528 w 12192000"/>
              <a:gd name="connsiteY76" fmla="*/ 4641155 h 5096785"/>
              <a:gd name="connsiteX77" fmla="*/ 6573036 w 12192000"/>
              <a:gd name="connsiteY77" fmla="*/ 4641049 h 5096785"/>
              <a:gd name="connsiteX78" fmla="*/ 6571920 w 12192000"/>
              <a:gd name="connsiteY78" fmla="*/ 4644739 h 5096785"/>
              <a:gd name="connsiteX79" fmla="*/ 6552021 w 12192000"/>
              <a:gd name="connsiteY79" fmla="*/ 4650379 h 5096785"/>
              <a:gd name="connsiteX80" fmla="*/ 6545925 w 12192000"/>
              <a:gd name="connsiteY80" fmla="*/ 4650675 h 5096785"/>
              <a:gd name="connsiteX81" fmla="*/ 6537822 w 12192000"/>
              <a:gd name="connsiteY81" fmla="*/ 4652769 h 5096785"/>
              <a:gd name="connsiteX82" fmla="*/ 6537743 w 12192000"/>
              <a:gd name="connsiteY82" fmla="*/ 4653068 h 5096785"/>
              <a:gd name="connsiteX83" fmla="*/ 6490057 w 12192000"/>
              <a:gd name="connsiteY83" fmla="*/ 4658624 h 5096785"/>
              <a:gd name="connsiteX84" fmla="*/ 6386800 w 12192000"/>
              <a:gd name="connsiteY84" fmla="*/ 4715431 h 5096785"/>
              <a:gd name="connsiteX85" fmla="*/ 6382703 w 12192000"/>
              <a:gd name="connsiteY85" fmla="*/ 4717930 h 5096785"/>
              <a:gd name="connsiteX86" fmla="*/ 6356495 w 12192000"/>
              <a:gd name="connsiteY86" fmla="*/ 4717843 h 5096785"/>
              <a:gd name="connsiteX87" fmla="*/ 6343628 w 12192000"/>
              <a:gd name="connsiteY87" fmla="*/ 4719161 h 5096785"/>
              <a:gd name="connsiteX88" fmla="*/ 6338605 w 12192000"/>
              <a:gd name="connsiteY88" fmla="*/ 4716723 h 5096785"/>
              <a:gd name="connsiteX89" fmla="*/ 6320318 w 12192000"/>
              <a:gd name="connsiteY89" fmla="*/ 4720095 h 5096785"/>
              <a:gd name="connsiteX90" fmla="*/ 6318742 w 12192000"/>
              <a:gd name="connsiteY90" fmla="*/ 4721541 h 5096785"/>
              <a:gd name="connsiteX91" fmla="*/ 6301708 w 12192000"/>
              <a:gd name="connsiteY91" fmla="*/ 4720380 h 5096785"/>
              <a:gd name="connsiteX92" fmla="*/ 6285082 w 12192000"/>
              <a:gd name="connsiteY92" fmla="*/ 4714639 h 5096785"/>
              <a:gd name="connsiteX93" fmla="*/ 6136936 w 12192000"/>
              <a:gd name="connsiteY93" fmla="*/ 4758246 h 5096785"/>
              <a:gd name="connsiteX94" fmla="*/ 5988578 w 12192000"/>
              <a:gd name="connsiteY94" fmla="*/ 4754427 h 5096785"/>
              <a:gd name="connsiteX95" fmla="*/ 5908701 w 12192000"/>
              <a:gd name="connsiteY95" fmla="*/ 4779160 h 5096785"/>
              <a:gd name="connsiteX96" fmla="*/ 5892219 w 12192000"/>
              <a:gd name="connsiteY96" fmla="*/ 4807892 h 5096785"/>
              <a:gd name="connsiteX97" fmla="*/ 5683612 w 12192000"/>
              <a:gd name="connsiteY97" fmla="*/ 4848770 h 5096785"/>
              <a:gd name="connsiteX98" fmla="*/ 5635111 w 12192000"/>
              <a:gd name="connsiteY98" fmla="*/ 4868888 h 5096785"/>
              <a:gd name="connsiteX99" fmla="*/ 5582652 w 12192000"/>
              <a:gd name="connsiteY99" fmla="*/ 4866836 h 5096785"/>
              <a:gd name="connsiteX100" fmla="*/ 5567213 w 12192000"/>
              <a:gd name="connsiteY100" fmla="*/ 4878769 h 5096785"/>
              <a:gd name="connsiteX101" fmla="*/ 5564659 w 12192000"/>
              <a:gd name="connsiteY101" fmla="*/ 4881042 h 5096785"/>
              <a:gd name="connsiteX102" fmla="*/ 5552102 w 12192000"/>
              <a:gd name="connsiteY102" fmla="*/ 4885426 h 5096785"/>
              <a:gd name="connsiteX103" fmla="*/ 5551475 w 12192000"/>
              <a:gd name="connsiteY103" fmla="*/ 4892560 h 5096785"/>
              <a:gd name="connsiteX104" fmla="*/ 5534664 w 12192000"/>
              <a:gd name="connsiteY104" fmla="*/ 4903385 h 5096785"/>
              <a:gd name="connsiteX105" fmla="*/ 5510737 w 12192000"/>
              <a:gd name="connsiteY105" fmla="*/ 4909807 h 5096785"/>
              <a:gd name="connsiteX106" fmla="*/ 5393901 w 12192000"/>
              <a:gd name="connsiteY106" fmla="*/ 4933709 h 5096785"/>
              <a:gd name="connsiteX107" fmla="*/ 5325782 w 12192000"/>
              <a:gd name="connsiteY107" fmla="*/ 4951789 h 5096785"/>
              <a:gd name="connsiteX108" fmla="*/ 5302703 w 12192000"/>
              <a:gd name="connsiteY108" fmla="*/ 4964590 h 5096785"/>
              <a:gd name="connsiteX109" fmla="*/ 5268591 w 12192000"/>
              <a:gd name="connsiteY109" fmla="*/ 4978479 h 5096785"/>
              <a:gd name="connsiteX110" fmla="*/ 5210559 w 12192000"/>
              <a:gd name="connsiteY110" fmla="*/ 5007585 h 5096785"/>
              <a:gd name="connsiteX111" fmla="*/ 5177597 w 12192000"/>
              <a:gd name="connsiteY111" fmla="*/ 5015926 h 5096785"/>
              <a:gd name="connsiteX112" fmla="*/ 5160569 w 12192000"/>
              <a:gd name="connsiteY112" fmla="*/ 5025681 h 5096785"/>
              <a:gd name="connsiteX113" fmla="*/ 5152748 w 12192000"/>
              <a:gd name="connsiteY113" fmla="*/ 5026569 h 5096785"/>
              <a:gd name="connsiteX114" fmla="*/ 5127678 w 12192000"/>
              <a:gd name="connsiteY114" fmla="*/ 5032947 h 5096785"/>
              <a:gd name="connsiteX115" fmla="*/ 5113147 w 12192000"/>
              <a:gd name="connsiteY115" fmla="*/ 5035818 h 5096785"/>
              <a:gd name="connsiteX116" fmla="*/ 5107301 w 12192000"/>
              <a:gd name="connsiteY116" fmla="*/ 5036672 h 5096785"/>
              <a:gd name="connsiteX117" fmla="*/ 5093215 w 12192000"/>
              <a:gd name="connsiteY117" fmla="*/ 5032880 h 5096785"/>
              <a:gd name="connsiteX118" fmla="*/ 5077058 w 12192000"/>
              <a:gd name="connsiteY118" fmla="*/ 5038681 h 5096785"/>
              <a:gd name="connsiteX119" fmla="*/ 5057349 w 12192000"/>
              <a:gd name="connsiteY119" fmla="*/ 5036015 h 5096785"/>
              <a:gd name="connsiteX120" fmla="*/ 5053945 w 12192000"/>
              <a:gd name="connsiteY120" fmla="*/ 5041952 h 5096785"/>
              <a:gd name="connsiteX121" fmla="*/ 5040021 w 12192000"/>
              <a:gd name="connsiteY121" fmla="*/ 5050052 h 5096785"/>
              <a:gd name="connsiteX122" fmla="*/ 5025913 w 12192000"/>
              <a:gd name="connsiteY122" fmla="*/ 5046535 h 5096785"/>
              <a:gd name="connsiteX123" fmla="*/ 4998218 w 12192000"/>
              <a:gd name="connsiteY123" fmla="*/ 5048065 h 5096785"/>
              <a:gd name="connsiteX124" fmla="*/ 4991008 w 12192000"/>
              <a:gd name="connsiteY124" fmla="*/ 5050439 h 5096785"/>
              <a:gd name="connsiteX125" fmla="*/ 4963503 w 12192000"/>
              <a:gd name="connsiteY125" fmla="*/ 5047575 h 5096785"/>
              <a:gd name="connsiteX126" fmla="*/ 4921053 w 12192000"/>
              <a:gd name="connsiteY126" fmla="*/ 5048925 h 5096785"/>
              <a:gd name="connsiteX127" fmla="*/ 4873420 w 12192000"/>
              <a:gd name="connsiteY127" fmla="*/ 5054929 h 5096785"/>
              <a:gd name="connsiteX128" fmla="*/ 4858825 w 12192000"/>
              <a:gd name="connsiteY128" fmla="*/ 5051329 h 5096785"/>
              <a:gd name="connsiteX129" fmla="*/ 4769340 w 12192000"/>
              <a:gd name="connsiteY129" fmla="*/ 5053090 h 5096785"/>
              <a:gd name="connsiteX130" fmla="*/ 4744152 w 12192000"/>
              <a:gd name="connsiteY130" fmla="*/ 5053391 h 5096785"/>
              <a:gd name="connsiteX131" fmla="*/ 4723556 w 12192000"/>
              <a:gd name="connsiteY131" fmla="*/ 5059633 h 5096785"/>
              <a:gd name="connsiteX132" fmla="*/ 4719699 w 12192000"/>
              <a:gd name="connsiteY132" fmla="*/ 5066298 h 5096785"/>
              <a:gd name="connsiteX133" fmla="*/ 4706016 w 12192000"/>
              <a:gd name="connsiteY133" fmla="*/ 5067422 h 5096785"/>
              <a:gd name="connsiteX134" fmla="*/ 4702593 w 12192000"/>
              <a:gd name="connsiteY134" fmla="*/ 5068973 h 5096785"/>
              <a:gd name="connsiteX135" fmla="*/ 4682766 w 12192000"/>
              <a:gd name="connsiteY135" fmla="*/ 5076609 h 5096785"/>
              <a:gd name="connsiteX136" fmla="*/ 4634960 w 12192000"/>
              <a:gd name="connsiteY136" fmla="*/ 5061852 h 5096785"/>
              <a:gd name="connsiteX137" fmla="*/ 4580645 w 12192000"/>
              <a:gd name="connsiteY137" fmla="*/ 5069246 h 5096785"/>
              <a:gd name="connsiteX138" fmla="*/ 4368005 w 12192000"/>
              <a:gd name="connsiteY138" fmla="*/ 5057426 h 5096785"/>
              <a:gd name="connsiteX139" fmla="*/ 4339489 w 12192000"/>
              <a:gd name="connsiteY139" fmla="*/ 5080858 h 5096785"/>
              <a:gd name="connsiteX140" fmla="*/ 4253895 w 12192000"/>
              <a:gd name="connsiteY140" fmla="*/ 5085008 h 5096785"/>
              <a:gd name="connsiteX141" fmla="*/ 4117780 w 12192000"/>
              <a:gd name="connsiteY141" fmla="*/ 5045175 h 5096785"/>
              <a:gd name="connsiteX142" fmla="*/ 3960074 w 12192000"/>
              <a:gd name="connsiteY142" fmla="*/ 5050708 h 5096785"/>
              <a:gd name="connsiteX143" fmla="*/ 3947260 w 12192000"/>
              <a:gd name="connsiteY143" fmla="*/ 5041167 h 5096785"/>
              <a:gd name="connsiteX144" fmla="*/ 3931969 w 12192000"/>
              <a:gd name="connsiteY144" fmla="*/ 5035902 h 5096785"/>
              <a:gd name="connsiteX145" fmla="*/ 3929836 w 12192000"/>
              <a:gd name="connsiteY145" fmla="*/ 5036901 h 5096785"/>
              <a:gd name="connsiteX146" fmla="*/ 3911296 w 12192000"/>
              <a:gd name="connsiteY146" fmla="*/ 5035663 h 5096785"/>
              <a:gd name="connsiteX147" fmla="*/ 3907746 w 12192000"/>
              <a:gd name="connsiteY147" fmla="*/ 5032107 h 5096785"/>
              <a:gd name="connsiteX148" fmla="*/ 3895182 w 12192000"/>
              <a:gd name="connsiteY148" fmla="*/ 5030229 h 5096785"/>
              <a:gd name="connsiteX149" fmla="*/ 3870866 w 12192000"/>
              <a:gd name="connsiteY149" fmla="*/ 5023753 h 5096785"/>
              <a:gd name="connsiteX150" fmla="*/ 3865913 w 12192000"/>
              <a:gd name="connsiteY150" fmla="*/ 5025143 h 5096785"/>
              <a:gd name="connsiteX151" fmla="*/ 3828606 w 12192000"/>
              <a:gd name="connsiteY151" fmla="*/ 5019426 h 5096785"/>
              <a:gd name="connsiteX152" fmla="*/ 3827901 w 12192000"/>
              <a:gd name="connsiteY152" fmla="*/ 5020583 h 5096785"/>
              <a:gd name="connsiteX153" fmla="*/ 3816543 w 12192000"/>
              <a:gd name="connsiteY153" fmla="*/ 5024366 h 5096785"/>
              <a:gd name="connsiteX154" fmla="*/ 3795278 w 12192000"/>
              <a:gd name="connsiteY154" fmla="*/ 5028779 h 5096785"/>
              <a:gd name="connsiteX155" fmla="*/ 3743858 w 12192000"/>
              <a:gd name="connsiteY155" fmla="*/ 5054237 h 5096785"/>
              <a:gd name="connsiteX156" fmla="*/ 3704945 w 12192000"/>
              <a:gd name="connsiteY156" fmla="*/ 5048413 h 5096785"/>
              <a:gd name="connsiteX157" fmla="*/ 3696992 w 12192000"/>
              <a:gd name="connsiteY157" fmla="*/ 5047914 h 5096785"/>
              <a:gd name="connsiteX158" fmla="*/ 3696780 w 12192000"/>
              <a:gd name="connsiteY158" fmla="*/ 5048181 h 5096785"/>
              <a:gd name="connsiteX159" fmla="*/ 3688290 w 12192000"/>
              <a:gd name="connsiteY159" fmla="*/ 5048204 h 5096785"/>
              <a:gd name="connsiteX160" fmla="*/ 3682486 w 12192000"/>
              <a:gd name="connsiteY160" fmla="*/ 5047000 h 5096785"/>
              <a:gd name="connsiteX161" fmla="*/ 3667056 w 12192000"/>
              <a:gd name="connsiteY161" fmla="*/ 5046030 h 5096785"/>
              <a:gd name="connsiteX162" fmla="*/ 3661403 w 12192000"/>
              <a:gd name="connsiteY162" fmla="*/ 5047537 h 5096785"/>
              <a:gd name="connsiteX163" fmla="*/ 3658673 w 12192000"/>
              <a:gd name="connsiteY163" fmla="*/ 5050790 h 5096785"/>
              <a:gd name="connsiteX164" fmla="*/ 3657333 w 12192000"/>
              <a:gd name="connsiteY164" fmla="*/ 5050325 h 5096785"/>
              <a:gd name="connsiteX165" fmla="*/ 3626778 w 12192000"/>
              <a:gd name="connsiteY165" fmla="*/ 5057882 h 5096785"/>
              <a:gd name="connsiteX166" fmla="*/ 3560067 w 12192000"/>
              <a:gd name="connsiteY166" fmla="*/ 5064266 h 5096785"/>
              <a:gd name="connsiteX167" fmla="*/ 3522641 w 12192000"/>
              <a:gd name="connsiteY167" fmla="*/ 5063654 h 5096785"/>
              <a:gd name="connsiteX168" fmla="*/ 3419275 w 12192000"/>
              <a:gd name="connsiteY168" fmla="*/ 5066646 h 5096785"/>
              <a:gd name="connsiteX169" fmla="*/ 3314869 w 12192000"/>
              <a:gd name="connsiteY169" fmla="*/ 5073197 h 5096785"/>
              <a:gd name="connsiteX170" fmla="*/ 3259088 w 12192000"/>
              <a:gd name="connsiteY170" fmla="*/ 5096363 h 5096785"/>
              <a:gd name="connsiteX171" fmla="*/ 3253104 w 12192000"/>
              <a:gd name="connsiteY171" fmla="*/ 5096785 h 5096785"/>
              <a:gd name="connsiteX172" fmla="*/ 3238751 w 12192000"/>
              <a:gd name="connsiteY172" fmla="*/ 5092996 h 5096785"/>
              <a:gd name="connsiteX173" fmla="*/ 3233681 w 12192000"/>
              <a:gd name="connsiteY173" fmla="*/ 5090758 h 5096785"/>
              <a:gd name="connsiteX174" fmla="*/ 3225562 w 12192000"/>
              <a:gd name="connsiteY174" fmla="*/ 5089215 h 5096785"/>
              <a:gd name="connsiteX175" fmla="*/ 3225260 w 12192000"/>
              <a:gd name="connsiteY175" fmla="*/ 5089437 h 5096785"/>
              <a:gd name="connsiteX176" fmla="*/ 3217859 w 12192000"/>
              <a:gd name="connsiteY176" fmla="*/ 5087484 h 5096785"/>
              <a:gd name="connsiteX177" fmla="*/ 3182980 w 12192000"/>
              <a:gd name="connsiteY177" fmla="*/ 5074650 h 5096785"/>
              <a:gd name="connsiteX178" fmla="*/ 3123938 w 12192000"/>
              <a:gd name="connsiteY178" fmla="*/ 5089912 h 5096785"/>
              <a:gd name="connsiteX179" fmla="*/ 3101912 w 12192000"/>
              <a:gd name="connsiteY179" fmla="*/ 5090281 h 5096785"/>
              <a:gd name="connsiteX180" fmla="*/ 3089591 w 12192000"/>
              <a:gd name="connsiteY180" fmla="*/ 5091865 h 5096785"/>
              <a:gd name="connsiteX181" fmla="*/ 3088465 w 12192000"/>
              <a:gd name="connsiteY181" fmla="*/ 5092858 h 5096785"/>
              <a:gd name="connsiteX182" fmla="*/ 3055081 w 12192000"/>
              <a:gd name="connsiteY182" fmla="*/ 5080424 h 5096785"/>
              <a:gd name="connsiteX183" fmla="*/ 3049807 w 12192000"/>
              <a:gd name="connsiteY183" fmla="*/ 5080860 h 5096785"/>
              <a:gd name="connsiteX184" fmla="*/ 3029122 w 12192000"/>
              <a:gd name="connsiteY184" fmla="*/ 5070085 h 5096785"/>
              <a:gd name="connsiteX185" fmla="*/ 3017862 w 12192000"/>
              <a:gd name="connsiteY185" fmla="*/ 5065942 h 5096785"/>
              <a:gd name="connsiteX186" fmla="*/ 3015868 w 12192000"/>
              <a:gd name="connsiteY186" fmla="*/ 5061832 h 5096785"/>
              <a:gd name="connsiteX187" fmla="*/ 2998644 w 12192000"/>
              <a:gd name="connsiteY187" fmla="*/ 5057210 h 5096785"/>
              <a:gd name="connsiteX188" fmla="*/ 2996219 w 12192000"/>
              <a:gd name="connsiteY188" fmla="*/ 5057788 h 5096785"/>
              <a:gd name="connsiteX189" fmla="*/ 2983676 w 12192000"/>
              <a:gd name="connsiteY189" fmla="*/ 5049852 h 5096785"/>
              <a:gd name="connsiteX190" fmla="*/ 2903609 w 12192000"/>
              <a:gd name="connsiteY190" fmla="*/ 4998457 h 5096785"/>
              <a:gd name="connsiteX191" fmla="*/ 2758830 w 12192000"/>
              <a:gd name="connsiteY191" fmla="*/ 4974760 h 5096785"/>
              <a:gd name="connsiteX192" fmla="*/ 2532669 w 12192000"/>
              <a:gd name="connsiteY192" fmla="*/ 4940573 h 5096785"/>
              <a:gd name="connsiteX193" fmla="*/ 2389931 w 12192000"/>
              <a:gd name="connsiteY193" fmla="*/ 4905785 h 5096785"/>
              <a:gd name="connsiteX194" fmla="*/ 2335186 w 12192000"/>
              <a:gd name="connsiteY194" fmla="*/ 4902957 h 5096785"/>
              <a:gd name="connsiteX195" fmla="*/ 2295307 w 12192000"/>
              <a:gd name="connsiteY195" fmla="*/ 4879800 h 5096785"/>
              <a:gd name="connsiteX196" fmla="*/ 2273393 w 12192000"/>
              <a:gd name="connsiteY196" fmla="*/ 4883565 h 5096785"/>
              <a:gd name="connsiteX197" fmla="*/ 2269523 w 12192000"/>
              <a:gd name="connsiteY197" fmla="*/ 4884442 h 5096785"/>
              <a:gd name="connsiteX198" fmla="*/ 2256015 w 12192000"/>
              <a:gd name="connsiteY198" fmla="*/ 4883014 h 5096785"/>
              <a:gd name="connsiteX199" fmla="*/ 2249731 w 12192000"/>
              <a:gd name="connsiteY199" fmla="*/ 4888778 h 5096785"/>
              <a:gd name="connsiteX200" fmla="*/ 2227629 w 12192000"/>
              <a:gd name="connsiteY200" fmla="*/ 4891047 h 5096785"/>
              <a:gd name="connsiteX201" fmla="*/ 2203460 w 12192000"/>
              <a:gd name="connsiteY201" fmla="*/ 4886696 h 5096785"/>
              <a:gd name="connsiteX202" fmla="*/ 2091528 w 12192000"/>
              <a:gd name="connsiteY202" fmla="*/ 4859155 h 5096785"/>
              <a:gd name="connsiteX203" fmla="*/ 2022901 w 12192000"/>
              <a:gd name="connsiteY203" fmla="*/ 4846594 h 5096785"/>
              <a:gd name="connsiteX204" fmla="*/ 1994227 w 12192000"/>
              <a:gd name="connsiteY204" fmla="*/ 4847973 h 5096785"/>
              <a:gd name="connsiteX205" fmla="*/ 1955936 w 12192000"/>
              <a:gd name="connsiteY205" fmla="*/ 4845765 h 5096785"/>
              <a:gd name="connsiteX206" fmla="*/ 1741924 w 12192000"/>
              <a:gd name="connsiteY206" fmla="*/ 4808054 h 5096785"/>
              <a:gd name="connsiteX207" fmla="*/ 1734410 w 12192000"/>
              <a:gd name="connsiteY207" fmla="*/ 4811675 h 5096785"/>
              <a:gd name="connsiteX208" fmla="*/ 1691423 w 12192000"/>
              <a:gd name="connsiteY208" fmla="*/ 4802777 h 5096785"/>
              <a:gd name="connsiteX209" fmla="*/ 1554504 w 12192000"/>
              <a:gd name="connsiteY209" fmla="*/ 4739985 h 5096785"/>
              <a:gd name="connsiteX210" fmla="*/ 1470119 w 12192000"/>
              <a:gd name="connsiteY210" fmla="*/ 4723470 h 5096785"/>
              <a:gd name="connsiteX211" fmla="*/ 1437967 w 12192000"/>
              <a:gd name="connsiteY211" fmla="*/ 4722710 h 5096785"/>
              <a:gd name="connsiteX212" fmla="*/ 1384234 w 12192000"/>
              <a:gd name="connsiteY212" fmla="*/ 4721117 h 5096785"/>
              <a:gd name="connsiteX213" fmla="*/ 1338647 w 12192000"/>
              <a:gd name="connsiteY213" fmla="*/ 4732483 h 5096785"/>
              <a:gd name="connsiteX214" fmla="*/ 1295869 w 12192000"/>
              <a:gd name="connsiteY214" fmla="*/ 4726175 h 5096785"/>
              <a:gd name="connsiteX215" fmla="*/ 1292949 w 12192000"/>
              <a:gd name="connsiteY215" fmla="*/ 4708469 h 5096785"/>
              <a:gd name="connsiteX216" fmla="*/ 1244908 w 12192000"/>
              <a:gd name="connsiteY216" fmla="*/ 4706993 h 5096785"/>
              <a:gd name="connsiteX217" fmla="*/ 1171266 w 12192000"/>
              <a:gd name="connsiteY217" fmla="*/ 4706535 h 5096785"/>
              <a:gd name="connsiteX218" fmla="*/ 1160868 w 12192000"/>
              <a:gd name="connsiteY218" fmla="*/ 4701936 h 5096785"/>
              <a:gd name="connsiteX219" fmla="*/ 1147599 w 12192000"/>
              <a:gd name="connsiteY219" fmla="*/ 4714833 h 5096785"/>
              <a:gd name="connsiteX220" fmla="*/ 1119603 w 12192000"/>
              <a:gd name="connsiteY220" fmla="*/ 4721303 h 5096785"/>
              <a:gd name="connsiteX221" fmla="*/ 997851 w 12192000"/>
              <a:gd name="connsiteY221" fmla="*/ 4722336 h 5096785"/>
              <a:gd name="connsiteX222" fmla="*/ 976455 w 12192000"/>
              <a:gd name="connsiteY222" fmla="*/ 4726407 h 5096785"/>
              <a:gd name="connsiteX223" fmla="*/ 949939 w 12192000"/>
              <a:gd name="connsiteY223" fmla="*/ 4719699 h 5096785"/>
              <a:gd name="connsiteX224" fmla="*/ 894148 w 12192000"/>
              <a:gd name="connsiteY224" fmla="*/ 4710406 h 5096785"/>
              <a:gd name="connsiteX225" fmla="*/ 857990 w 12192000"/>
              <a:gd name="connsiteY225" fmla="*/ 4696844 h 5096785"/>
              <a:gd name="connsiteX226" fmla="*/ 848649 w 12192000"/>
              <a:gd name="connsiteY226" fmla="*/ 4704021 h 5096785"/>
              <a:gd name="connsiteX227" fmla="*/ 826436 w 12192000"/>
              <a:gd name="connsiteY227" fmla="*/ 4707421 h 5096785"/>
              <a:gd name="connsiteX228" fmla="*/ 733052 w 12192000"/>
              <a:gd name="connsiteY228" fmla="*/ 4701884 h 5096785"/>
              <a:gd name="connsiteX229" fmla="*/ 716185 w 12192000"/>
              <a:gd name="connsiteY229" fmla="*/ 4703827 h 5096785"/>
              <a:gd name="connsiteX230" fmla="*/ 696663 w 12192000"/>
              <a:gd name="connsiteY230" fmla="*/ 4697420 h 5096785"/>
              <a:gd name="connsiteX231" fmla="*/ 582722 w 12192000"/>
              <a:gd name="connsiteY231" fmla="*/ 4658637 h 5096785"/>
              <a:gd name="connsiteX232" fmla="*/ 581118 w 12192000"/>
              <a:gd name="connsiteY232" fmla="*/ 4654120 h 5096785"/>
              <a:gd name="connsiteX233" fmla="*/ 546453 w 12192000"/>
              <a:gd name="connsiteY233" fmla="*/ 4652542 h 5096785"/>
              <a:gd name="connsiteX234" fmla="*/ 536773 w 12192000"/>
              <a:gd name="connsiteY234" fmla="*/ 4644609 h 5096785"/>
              <a:gd name="connsiteX235" fmla="*/ 518899 w 12192000"/>
              <a:gd name="connsiteY235" fmla="*/ 4642839 h 5096785"/>
              <a:gd name="connsiteX236" fmla="*/ 388896 w 12192000"/>
              <a:gd name="connsiteY236" fmla="*/ 4619173 h 5096785"/>
              <a:gd name="connsiteX237" fmla="*/ 366479 w 12192000"/>
              <a:gd name="connsiteY237" fmla="*/ 4618896 h 5096785"/>
              <a:gd name="connsiteX238" fmla="*/ 342781 w 12192000"/>
              <a:gd name="connsiteY238" fmla="*/ 4601239 h 5096785"/>
              <a:gd name="connsiteX239" fmla="*/ 255925 w 12192000"/>
              <a:gd name="connsiteY239" fmla="*/ 4598685 h 5096785"/>
              <a:gd name="connsiteX240" fmla="*/ 226919 w 12192000"/>
              <a:gd name="connsiteY240" fmla="*/ 4598460 h 5096785"/>
              <a:gd name="connsiteX241" fmla="*/ 213925 w 12192000"/>
              <a:gd name="connsiteY241" fmla="*/ 4597783 h 5096785"/>
              <a:gd name="connsiteX242" fmla="*/ 215196 w 12192000"/>
              <a:gd name="connsiteY242" fmla="*/ 4588576 h 5096785"/>
              <a:gd name="connsiteX243" fmla="*/ 180214 w 12192000"/>
              <a:gd name="connsiteY243" fmla="*/ 4583701 h 5096785"/>
              <a:gd name="connsiteX244" fmla="*/ 83203 w 12192000"/>
              <a:gd name="connsiteY244" fmla="*/ 4531664 h 5096785"/>
              <a:gd name="connsiteX245" fmla="*/ 4106 w 12192000"/>
              <a:gd name="connsiteY245" fmla="*/ 4517202 h 5096785"/>
              <a:gd name="connsiteX246" fmla="*/ 0 w 12192000"/>
              <a:gd name="connsiteY246" fmla="*/ 4516084 h 5096785"/>
              <a:gd name="connsiteX247" fmla="*/ 0 w 12192000"/>
              <a:gd name="connsiteY24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574528 w 12192000"/>
              <a:gd name="connsiteY75" fmla="*/ 4641155 h 5096785"/>
              <a:gd name="connsiteX76" fmla="*/ 6573036 w 12192000"/>
              <a:gd name="connsiteY76" fmla="*/ 4641049 h 5096785"/>
              <a:gd name="connsiteX77" fmla="*/ 6571920 w 12192000"/>
              <a:gd name="connsiteY77" fmla="*/ 4644739 h 5096785"/>
              <a:gd name="connsiteX78" fmla="*/ 6552021 w 12192000"/>
              <a:gd name="connsiteY78" fmla="*/ 4650379 h 5096785"/>
              <a:gd name="connsiteX79" fmla="*/ 6545925 w 12192000"/>
              <a:gd name="connsiteY79" fmla="*/ 4650675 h 5096785"/>
              <a:gd name="connsiteX80" fmla="*/ 6537822 w 12192000"/>
              <a:gd name="connsiteY80" fmla="*/ 4652769 h 5096785"/>
              <a:gd name="connsiteX81" fmla="*/ 6537743 w 12192000"/>
              <a:gd name="connsiteY81" fmla="*/ 4653068 h 5096785"/>
              <a:gd name="connsiteX82" fmla="*/ 6490057 w 12192000"/>
              <a:gd name="connsiteY82" fmla="*/ 4658624 h 5096785"/>
              <a:gd name="connsiteX83" fmla="*/ 6386800 w 12192000"/>
              <a:gd name="connsiteY83" fmla="*/ 4715431 h 5096785"/>
              <a:gd name="connsiteX84" fmla="*/ 6382703 w 12192000"/>
              <a:gd name="connsiteY84" fmla="*/ 4717930 h 5096785"/>
              <a:gd name="connsiteX85" fmla="*/ 6356495 w 12192000"/>
              <a:gd name="connsiteY85" fmla="*/ 4717843 h 5096785"/>
              <a:gd name="connsiteX86" fmla="*/ 6343628 w 12192000"/>
              <a:gd name="connsiteY86" fmla="*/ 4719161 h 5096785"/>
              <a:gd name="connsiteX87" fmla="*/ 6338605 w 12192000"/>
              <a:gd name="connsiteY87" fmla="*/ 4716723 h 5096785"/>
              <a:gd name="connsiteX88" fmla="*/ 6320318 w 12192000"/>
              <a:gd name="connsiteY88" fmla="*/ 4720095 h 5096785"/>
              <a:gd name="connsiteX89" fmla="*/ 6318742 w 12192000"/>
              <a:gd name="connsiteY89" fmla="*/ 4721541 h 5096785"/>
              <a:gd name="connsiteX90" fmla="*/ 6301708 w 12192000"/>
              <a:gd name="connsiteY90" fmla="*/ 4720380 h 5096785"/>
              <a:gd name="connsiteX91" fmla="*/ 6285082 w 12192000"/>
              <a:gd name="connsiteY91" fmla="*/ 4714639 h 5096785"/>
              <a:gd name="connsiteX92" fmla="*/ 6136936 w 12192000"/>
              <a:gd name="connsiteY92" fmla="*/ 4758246 h 5096785"/>
              <a:gd name="connsiteX93" fmla="*/ 5988578 w 12192000"/>
              <a:gd name="connsiteY93" fmla="*/ 4754427 h 5096785"/>
              <a:gd name="connsiteX94" fmla="*/ 5908701 w 12192000"/>
              <a:gd name="connsiteY94" fmla="*/ 4779160 h 5096785"/>
              <a:gd name="connsiteX95" fmla="*/ 5892219 w 12192000"/>
              <a:gd name="connsiteY95" fmla="*/ 4807892 h 5096785"/>
              <a:gd name="connsiteX96" fmla="*/ 5683612 w 12192000"/>
              <a:gd name="connsiteY96" fmla="*/ 4848770 h 5096785"/>
              <a:gd name="connsiteX97" fmla="*/ 5635111 w 12192000"/>
              <a:gd name="connsiteY97" fmla="*/ 4868888 h 5096785"/>
              <a:gd name="connsiteX98" fmla="*/ 5582652 w 12192000"/>
              <a:gd name="connsiteY98" fmla="*/ 4866836 h 5096785"/>
              <a:gd name="connsiteX99" fmla="*/ 5567213 w 12192000"/>
              <a:gd name="connsiteY99" fmla="*/ 4878769 h 5096785"/>
              <a:gd name="connsiteX100" fmla="*/ 5564659 w 12192000"/>
              <a:gd name="connsiteY100" fmla="*/ 4881042 h 5096785"/>
              <a:gd name="connsiteX101" fmla="*/ 5552102 w 12192000"/>
              <a:gd name="connsiteY101" fmla="*/ 4885426 h 5096785"/>
              <a:gd name="connsiteX102" fmla="*/ 5551475 w 12192000"/>
              <a:gd name="connsiteY102" fmla="*/ 4892560 h 5096785"/>
              <a:gd name="connsiteX103" fmla="*/ 5534664 w 12192000"/>
              <a:gd name="connsiteY103" fmla="*/ 4903385 h 5096785"/>
              <a:gd name="connsiteX104" fmla="*/ 5510737 w 12192000"/>
              <a:gd name="connsiteY104" fmla="*/ 4909807 h 5096785"/>
              <a:gd name="connsiteX105" fmla="*/ 5393901 w 12192000"/>
              <a:gd name="connsiteY105" fmla="*/ 4933709 h 5096785"/>
              <a:gd name="connsiteX106" fmla="*/ 5325782 w 12192000"/>
              <a:gd name="connsiteY106" fmla="*/ 4951789 h 5096785"/>
              <a:gd name="connsiteX107" fmla="*/ 5302703 w 12192000"/>
              <a:gd name="connsiteY107" fmla="*/ 4964590 h 5096785"/>
              <a:gd name="connsiteX108" fmla="*/ 5268591 w 12192000"/>
              <a:gd name="connsiteY108" fmla="*/ 4978479 h 5096785"/>
              <a:gd name="connsiteX109" fmla="*/ 5210559 w 12192000"/>
              <a:gd name="connsiteY109" fmla="*/ 5007585 h 5096785"/>
              <a:gd name="connsiteX110" fmla="*/ 5177597 w 12192000"/>
              <a:gd name="connsiteY110" fmla="*/ 5015926 h 5096785"/>
              <a:gd name="connsiteX111" fmla="*/ 5160569 w 12192000"/>
              <a:gd name="connsiteY111" fmla="*/ 5025681 h 5096785"/>
              <a:gd name="connsiteX112" fmla="*/ 5152748 w 12192000"/>
              <a:gd name="connsiteY112" fmla="*/ 5026569 h 5096785"/>
              <a:gd name="connsiteX113" fmla="*/ 5127678 w 12192000"/>
              <a:gd name="connsiteY113" fmla="*/ 5032947 h 5096785"/>
              <a:gd name="connsiteX114" fmla="*/ 5113147 w 12192000"/>
              <a:gd name="connsiteY114" fmla="*/ 5035818 h 5096785"/>
              <a:gd name="connsiteX115" fmla="*/ 5107301 w 12192000"/>
              <a:gd name="connsiteY115" fmla="*/ 5036672 h 5096785"/>
              <a:gd name="connsiteX116" fmla="*/ 5093215 w 12192000"/>
              <a:gd name="connsiteY116" fmla="*/ 5032880 h 5096785"/>
              <a:gd name="connsiteX117" fmla="*/ 5077058 w 12192000"/>
              <a:gd name="connsiteY117" fmla="*/ 5038681 h 5096785"/>
              <a:gd name="connsiteX118" fmla="*/ 5057349 w 12192000"/>
              <a:gd name="connsiteY118" fmla="*/ 5036015 h 5096785"/>
              <a:gd name="connsiteX119" fmla="*/ 5053945 w 12192000"/>
              <a:gd name="connsiteY119" fmla="*/ 5041952 h 5096785"/>
              <a:gd name="connsiteX120" fmla="*/ 5040021 w 12192000"/>
              <a:gd name="connsiteY120" fmla="*/ 5050052 h 5096785"/>
              <a:gd name="connsiteX121" fmla="*/ 5025913 w 12192000"/>
              <a:gd name="connsiteY121" fmla="*/ 5046535 h 5096785"/>
              <a:gd name="connsiteX122" fmla="*/ 4998218 w 12192000"/>
              <a:gd name="connsiteY122" fmla="*/ 5048065 h 5096785"/>
              <a:gd name="connsiteX123" fmla="*/ 4991008 w 12192000"/>
              <a:gd name="connsiteY123" fmla="*/ 5050439 h 5096785"/>
              <a:gd name="connsiteX124" fmla="*/ 4963503 w 12192000"/>
              <a:gd name="connsiteY124" fmla="*/ 5047575 h 5096785"/>
              <a:gd name="connsiteX125" fmla="*/ 4921053 w 12192000"/>
              <a:gd name="connsiteY125" fmla="*/ 5048925 h 5096785"/>
              <a:gd name="connsiteX126" fmla="*/ 4873420 w 12192000"/>
              <a:gd name="connsiteY126" fmla="*/ 5054929 h 5096785"/>
              <a:gd name="connsiteX127" fmla="*/ 4858825 w 12192000"/>
              <a:gd name="connsiteY127" fmla="*/ 5051329 h 5096785"/>
              <a:gd name="connsiteX128" fmla="*/ 4769340 w 12192000"/>
              <a:gd name="connsiteY128" fmla="*/ 5053090 h 5096785"/>
              <a:gd name="connsiteX129" fmla="*/ 4744152 w 12192000"/>
              <a:gd name="connsiteY129" fmla="*/ 5053391 h 5096785"/>
              <a:gd name="connsiteX130" fmla="*/ 4723556 w 12192000"/>
              <a:gd name="connsiteY130" fmla="*/ 5059633 h 5096785"/>
              <a:gd name="connsiteX131" fmla="*/ 4719699 w 12192000"/>
              <a:gd name="connsiteY131" fmla="*/ 5066298 h 5096785"/>
              <a:gd name="connsiteX132" fmla="*/ 4706016 w 12192000"/>
              <a:gd name="connsiteY132" fmla="*/ 5067422 h 5096785"/>
              <a:gd name="connsiteX133" fmla="*/ 4702593 w 12192000"/>
              <a:gd name="connsiteY133" fmla="*/ 5068973 h 5096785"/>
              <a:gd name="connsiteX134" fmla="*/ 4682766 w 12192000"/>
              <a:gd name="connsiteY134" fmla="*/ 5076609 h 5096785"/>
              <a:gd name="connsiteX135" fmla="*/ 4634960 w 12192000"/>
              <a:gd name="connsiteY135" fmla="*/ 5061852 h 5096785"/>
              <a:gd name="connsiteX136" fmla="*/ 4580645 w 12192000"/>
              <a:gd name="connsiteY136" fmla="*/ 5069246 h 5096785"/>
              <a:gd name="connsiteX137" fmla="*/ 4368005 w 12192000"/>
              <a:gd name="connsiteY137" fmla="*/ 5057426 h 5096785"/>
              <a:gd name="connsiteX138" fmla="*/ 4339489 w 12192000"/>
              <a:gd name="connsiteY138" fmla="*/ 5080858 h 5096785"/>
              <a:gd name="connsiteX139" fmla="*/ 4253895 w 12192000"/>
              <a:gd name="connsiteY139" fmla="*/ 5085008 h 5096785"/>
              <a:gd name="connsiteX140" fmla="*/ 4117780 w 12192000"/>
              <a:gd name="connsiteY140" fmla="*/ 5045175 h 5096785"/>
              <a:gd name="connsiteX141" fmla="*/ 3960074 w 12192000"/>
              <a:gd name="connsiteY141" fmla="*/ 5050708 h 5096785"/>
              <a:gd name="connsiteX142" fmla="*/ 3947260 w 12192000"/>
              <a:gd name="connsiteY142" fmla="*/ 5041167 h 5096785"/>
              <a:gd name="connsiteX143" fmla="*/ 3931969 w 12192000"/>
              <a:gd name="connsiteY143" fmla="*/ 5035902 h 5096785"/>
              <a:gd name="connsiteX144" fmla="*/ 3929836 w 12192000"/>
              <a:gd name="connsiteY144" fmla="*/ 5036901 h 5096785"/>
              <a:gd name="connsiteX145" fmla="*/ 3911296 w 12192000"/>
              <a:gd name="connsiteY145" fmla="*/ 5035663 h 5096785"/>
              <a:gd name="connsiteX146" fmla="*/ 3907746 w 12192000"/>
              <a:gd name="connsiteY146" fmla="*/ 5032107 h 5096785"/>
              <a:gd name="connsiteX147" fmla="*/ 3895182 w 12192000"/>
              <a:gd name="connsiteY147" fmla="*/ 5030229 h 5096785"/>
              <a:gd name="connsiteX148" fmla="*/ 3870866 w 12192000"/>
              <a:gd name="connsiteY148" fmla="*/ 5023753 h 5096785"/>
              <a:gd name="connsiteX149" fmla="*/ 3865913 w 12192000"/>
              <a:gd name="connsiteY149" fmla="*/ 5025143 h 5096785"/>
              <a:gd name="connsiteX150" fmla="*/ 3828606 w 12192000"/>
              <a:gd name="connsiteY150" fmla="*/ 5019426 h 5096785"/>
              <a:gd name="connsiteX151" fmla="*/ 3827901 w 12192000"/>
              <a:gd name="connsiteY151" fmla="*/ 5020583 h 5096785"/>
              <a:gd name="connsiteX152" fmla="*/ 3816543 w 12192000"/>
              <a:gd name="connsiteY152" fmla="*/ 5024366 h 5096785"/>
              <a:gd name="connsiteX153" fmla="*/ 3795278 w 12192000"/>
              <a:gd name="connsiteY153" fmla="*/ 5028779 h 5096785"/>
              <a:gd name="connsiteX154" fmla="*/ 3743858 w 12192000"/>
              <a:gd name="connsiteY154" fmla="*/ 5054237 h 5096785"/>
              <a:gd name="connsiteX155" fmla="*/ 3704945 w 12192000"/>
              <a:gd name="connsiteY155" fmla="*/ 5048413 h 5096785"/>
              <a:gd name="connsiteX156" fmla="*/ 3696992 w 12192000"/>
              <a:gd name="connsiteY156" fmla="*/ 5047914 h 5096785"/>
              <a:gd name="connsiteX157" fmla="*/ 3696780 w 12192000"/>
              <a:gd name="connsiteY157" fmla="*/ 5048181 h 5096785"/>
              <a:gd name="connsiteX158" fmla="*/ 3688290 w 12192000"/>
              <a:gd name="connsiteY158" fmla="*/ 5048204 h 5096785"/>
              <a:gd name="connsiteX159" fmla="*/ 3682486 w 12192000"/>
              <a:gd name="connsiteY159" fmla="*/ 5047000 h 5096785"/>
              <a:gd name="connsiteX160" fmla="*/ 3667056 w 12192000"/>
              <a:gd name="connsiteY160" fmla="*/ 5046030 h 5096785"/>
              <a:gd name="connsiteX161" fmla="*/ 3661403 w 12192000"/>
              <a:gd name="connsiteY161" fmla="*/ 5047537 h 5096785"/>
              <a:gd name="connsiteX162" fmla="*/ 3658673 w 12192000"/>
              <a:gd name="connsiteY162" fmla="*/ 5050790 h 5096785"/>
              <a:gd name="connsiteX163" fmla="*/ 3657333 w 12192000"/>
              <a:gd name="connsiteY163" fmla="*/ 5050325 h 5096785"/>
              <a:gd name="connsiteX164" fmla="*/ 3626778 w 12192000"/>
              <a:gd name="connsiteY164" fmla="*/ 5057882 h 5096785"/>
              <a:gd name="connsiteX165" fmla="*/ 3560067 w 12192000"/>
              <a:gd name="connsiteY165" fmla="*/ 5064266 h 5096785"/>
              <a:gd name="connsiteX166" fmla="*/ 3522641 w 12192000"/>
              <a:gd name="connsiteY166" fmla="*/ 5063654 h 5096785"/>
              <a:gd name="connsiteX167" fmla="*/ 3419275 w 12192000"/>
              <a:gd name="connsiteY167" fmla="*/ 5066646 h 5096785"/>
              <a:gd name="connsiteX168" fmla="*/ 3314869 w 12192000"/>
              <a:gd name="connsiteY168" fmla="*/ 5073197 h 5096785"/>
              <a:gd name="connsiteX169" fmla="*/ 3259088 w 12192000"/>
              <a:gd name="connsiteY169" fmla="*/ 5096363 h 5096785"/>
              <a:gd name="connsiteX170" fmla="*/ 3253104 w 12192000"/>
              <a:gd name="connsiteY170" fmla="*/ 5096785 h 5096785"/>
              <a:gd name="connsiteX171" fmla="*/ 3238751 w 12192000"/>
              <a:gd name="connsiteY171" fmla="*/ 5092996 h 5096785"/>
              <a:gd name="connsiteX172" fmla="*/ 3233681 w 12192000"/>
              <a:gd name="connsiteY172" fmla="*/ 5090758 h 5096785"/>
              <a:gd name="connsiteX173" fmla="*/ 3225562 w 12192000"/>
              <a:gd name="connsiteY173" fmla="*/ 5089215 h 5096785"/>
              <a:gd name="connsiteX174" fmla="*/ 3225260 w 12192000"/>
              <a:gd name="connsiteY174" fmla="*/ 5089437 h 5096785"/>
              <a:gd name="connsiteX175" fmla="*/ 3217859 w 12192000"/>
              <a:gd name="connsiteY175" fmla="*/ 5087484 h 5096785"/>
              <a:gd name="connsiteX176" fmla="*/ 3182980 w 12192000"/>
              <a:gd name="connsiteY176" fmla="*/ 5074650 h 5096785"/>
              <a:gd name="connsiteX177" fmla="*/ 3123938 w 12192000"/>
              <a:gd name="connsiteY177" fmla="*/ 5089912 h 5096785"/>
              <a:gd name="connsiteX178" fmla="*/ 3101912 w 12192000"/>
              <a:gd name="connsiteY178" fmla="*/ 5090281 h 5096785"/>
              <a:gd name="connsiteX179" fmla="*/ 3089591 w 12192000"/>
              <a:gd name="connsiteY179" fmla="*/ 5091865 h 5096785"/>
              <a:gd name="connsiteX180" fmla="*/ 3088465 w 12192000"/>
              <a:gd name="connsiteY180" fmla="*/ 5092858 h 5096785"/>
              <a:gd name="connsiteX181" fmla="*/ 3055081 w 12192000"/>
              <a:gd name="connsiteY181" fmla="*/ 5080424 h 5096785"/>
              <a:gd name="connsiteX182" fmla="*/ 3049807 w 12192000"/>
              <a:gd name="connsiteY182" fmla="*/ 5080860 h 5096785"/>
              <a:gd name="connsiteX183" fmla="*/ 3029122 w 12192000"/>
              <a:gd name="connsiteY183" fmla="*/ 5070085 h 5096785"/>
              <a:gd name="connsiteX184" fmla="*/ 3017862 w 12192000"/>
              <a:gd name="connsiteY184" fmla="*/ 5065942 h 5096785"/>
              <a:gd name="connsiteX185" fmla="*/ 3015868 w 12192000"/>
              <a:gd name="connsiteY185" fmla="*/ 5061832 h 5096785"/>
              <a:gd name="connsiteX186" fmla="*/ 2998644 w 12192000"/>
              <a:gd name="connsiteY186" fmla="*/ 5057210 h 5096785"/>
              <a:gd name="connsiteX187" fmla="*/ 2996219 w 12192000"/>
              <a:gd name="connsiteY187" fmla="*/ 5057788 h 5096785"/>
              <a:gd name="connsiteX188" fmla="*/ 2983676 w 12192000"/>
              <a:gd name="connsiteY188" fmla="*/ 5049852 h 5096785"/>
              <a:gd name="connsiteX189" fmla="*/ 2903609 w 12192000"/>
              <a:gd name="connsiteY189" fmla="*/ 4998457 h 5096785"/>
              <a:gd name="connsiteX190" fmla="*/ 2758830 w 12192000"/>
              <a:gd name="connsiteY190" fmla="*/ 4974760 h 5096785"/>
              <a:gd name="connsiteX191" fmla="*/ 2532669 w 12192000"/>
              <a:gd name="connsiteY191" fmla="*/ 4940573 h 5096785"/>
              <a:gd name="connsiteX192" fmla="*/ 2389931 w 12192000"/>
              <a:gd name="connsiteY192" fmla="*/ 4905785 h 5096785"/>
              <a:gd name="connsiteX193" fmla="*/ 2335186 w 12192000"/>
              <a:gd name="connsiteY193" fmla="*/ 4902957 h 5096785"/>
              <a:gd name="connsiteX194" fmla="*/ 2295307 w 12192000"/>
              <a:gd name="connsiteY194" fmla="*/ 4879800 h 5096785"/>
              <a:gd name="connsiteX195" fmla="*/ 2273393 w 12192000"/>
              <a:gd name="connsiteY195" fmla="*/ 4883565 h 5096785"/>
              <a:gd name="connsiteX196" fmla="*/ 2269523 w 12192000"/>
              <a:gd name="connsiteY196" fmla="*/ 4884442 h 5096785"/>
              <a:gd name="connsiteX197" fmla="*/ 2256015 w 12192000"/>
              <a:gd name="connsiteY197" fmla="*/ 4883014 h 5096785"/>
              <a:gd name="connsiteX198" fmla="*/ 2249731 w 12192000"/>
              <a:gd name="connsiteY198" fmla="*/ 4888778 h 5096785"/>
              <a:gd name="connsiteX199" fmla="*/ 2227629 w 12192000"/>
              <a:gd name="connsiteY199" fmla="*/ 4891047 h 5096785"/>
              <a:gd name="connsiteX200" fmla="*/ 2203460 w 12192000"/>
              <a:gd name="connsiteY200" fmla="*/ 4886696 h 5096785"/>
              <a:gd name="connsiteX201" fmla="*/ 2091528 w 12192000"/>
              <a:gd name="connsiteY201" fmla="*/ 4859155 h 5096785"/>
              <a:gd name="connsiteX202" fmla="*/ 2022901 w 12192000"/>
              <a:gd name="connsiteY202" fmla="*/ 4846594 h 5096785"/>
              <a:gd name="connsiteX203" fmla="*/ 1994227 w 12192000"/>
              <a:gd name="connsiteY203" fmla="*/ 4847973 h 5096785"/>
              <a:gd name="connsiteX204" fmla="*/ 1955936 w 12192000"/>
              <a:gd name="connsiteY204" fmla="*/ 4845765 h 5096785"/>
              <a:gd name="connsiteX205" fmla="*/ 1741924 w 12192000"/>
              <a:gd name="connsiteY205" fmla="*/ 4808054 h 5096785"/>
              <a:gd name="connsiteX206" fmla="*/ 1734410 w 12192000"/>
              <a:gd name="connsiteY206" fmla="*/ 4811675 h 5096785"/>
              <a:gd name="connsiteX207" fmla="*/ 1691423 w 12192000"/>
              <a:gd name="connsiteY207" fmla="*/ 4802777 h 5096785"/>
              <a:gd name="connsiteX208" fmla="*/ 1554504 w 12192000"/>
              <a:gd name="connsiteY208" fmla="*/ 4739985 h 5096785"/>
              <a:gd name="connsiteX209" fmla="*/ 1470119 w 12192000"/>
              <a:gd name="connsiteY209" fmla="*/ 4723470 h 5096785"/>
              <a:gd name="connsiteX210" fmla="*/ 1437967 w 12192000"/>
              <a:gd name="connsiteY210" fmla="*/ 4722710 h 5096785"/>
              <a:gd name="connsiteX211" fmla="*/ 1384234 w 12192000"/>
              <a:gd name="connsiteY211" fmla="*/ 4721117 h 5096785"/>
              <a:gd name="connsiteX212" fmla="*/ 1338647 w 12192000"/>
              <a:gd name="connsiteY212" fmla="*/ 4732483 h 5096785"/>
              <a:gd name="connsiteX213" fmla="*/ 1295869 w 12192000"/>
              <a:gd name="connsiteY213" fmla="*/ 4726175 h 5096785"/>
              <a:gd name="connsiteX214" fmla="*/ 1292949 w 12192000"/>
              <a:gd name="connsiteY214" fmla="*/ 4708469 h 5096785"/>
              <a:gd name="connsiteX215" fmla="*/ 1244908 w 12192000"/>
              <a:gd name="connsiteY215" fmla="*/ 4706993 h 5096785"/>
              <a:gd name="connsiteX216" fmla="*/ 1171266 w 12192000"/>
              <a:gd name="connsiteY216" fmla="*/ 4706535 h 5096785"/>
              <a:gd name="connsiteX217" fmla="*/ 1160868 w 12192000"/>
              <a:gd name="connsiteY217" fmla="*/ 4701936 h 5096785"/>
              <a:gd name="connsiteX218" fmla="*/ 1147599 w 12192000"/>
              <a:gd name="connsiteY218" fmla="*/ 4714833 h 5096785"/>
              <a:gd name="connsiteX219" fmla="*/ 1119603 w 12192000"/>
              <a:gd name="connsiteY219" fmla="*/ 4721303 h 5096785"/>
              <a:gd name="connsiteX220" fmla="*/ 997851 w 12192000"/>
              <a:gd name="connsiteY220" fmla="*/ 4722336 h 5096785"/>
              <a:gd name="connsiteX221" fmla="*/ 976455 w 12192000"/>
              <a:gd name="connsiteY221" fmla="*/ 4726407 h 5096785"/>
              <a:gd name="connsiteX222" fmla="*/ 949939 w 12192000"/>
              <a:gd name="connsiteY222" fmla="*/ 4719699 h 5096785"/>
              <a:gd name="connsiteX223" fmla="*/ 894148 w 12192000"/>
              <a:gd name="connsiteY223" fmla="*/ 4710406 h 5096785"/>
              <a:gd name="connsiteX224" fmla="*/ 857990 w 12192000"/>
              <a:gd name="connsiteY224" fmla="*/ 4696844 h 5096785"/>
              <a:gd name="connsiteX225" fmla="*/ 848649 w 12192000"/>
              <a:gd name="connsiteY225" fmla="*/ 4704021 h 5096785"/>
              <a:gd name="connsiteX226" fmla="*/ 826436 w 12192000"/>
              <a:gd name="connsiteY226" fmla="*/ 4707421 h 5096785"/>
              <a:gd name="connsiteX227" fmla="*/ 733052 w 12192000"/>
              <a:gd name="connsiteY227" fmla="*/ 4701884 h 5096785"/>
              <a:gd name="connsiteX228" fmla="*/ 716185 w 12192000"/>
              <a:gd name="connsiteY228" fmla="*/ 4703827 h 5096785"/>
              <a:gd name="connsiteX229" fmla="*/ 696663 w 12192000"/>
              <a:gd name="connsiteY229" fmla="*/ 4697420 h 5096785"/>
              <a:gd name="connsiteX230" fmla="*/ 582722 w 12192000"/>
              <a:gd name="connsiteY230" fmla="*/ 4658637 h 5096785"/>
              <a:gd name="connsiteX231" fmla="*/ 581118 w 12192000"/>
              <a:gd name="connsiteY231" fmla="*/ 4654120 h 5096785"/>
              <a:gd name="connsiteX232" fmla="*/ 546453 w 12192000"/>
              <a:gd name="connsiteY232" fmla="*/ 4652542 h 5096785"/>
              <a:gd name="connsiteX233" fmla="*/ 536773 w 12192000"/>
              <a:gd name="connsiteY233" fmla="*/ 4644609 h 5096785"/>
              <a:gd name="connsiteX234" fmla="*/ 518899 w 12192000"/>
              <a:gd name="connsiteY234" fmla="*/ 4642839 h 5096785"/>
              <a:gd name="connsiteX235" fmla="*/ 388896 w 12192000"/>
              <a:gd name="connsiteY235" fmla="*/ 4619173 h 5096785"/>
              <a:gd name="connsiteX236" fmla="*/ 366479 w 12192000"/>
              <a:gd name="connsiteY236" fmla="*/ 4618896 h 5096785"/>
              <a:gd name="connsiteX237" fmla="*/ 342781 w 12192000"/>
              <a:gd name="connsiteY237" fmla="*/ 4601239 h 5096785"/>
              <a:gd name="connsiteX238" fmla="*/ 255925 w 12192000"/>
              <a:gd name="connsiteY238" fmla="*/ 4598685 h 5096785"/>
              <a:gd name="connsiteX239" fmla="*/ 226919 w 12192000"/>
              <a:gd name="connsiteY239" fmla="*/ 4598460 h 5096785"/>
              <a:gd name="connsiteX240" fmla="*/ 213925 w 12192000"/>
              <a:gd name="connsiteY240" fmla="*/ 4597783 h 5096785"/>
              <a:gd name="connsiteX241" fmla="*/ 215196 w 12192000"/>
              <a:gd name="connsiteY241" fmla="*/ 4588576 h 5096785"/>
              <a:gd name="connsiteX242" fmla="*/ 180214 w 12192000"/>
              <a:gd name="connsiteY242" fmla="*/ 4583701 h 5096785"/>
              <a:gd name="connsiteX243" fmla="*/ 83203 w 12192000"/>
              <a:gd name="connsiteY243" fmla="*/ 4531664 h 5096785"/>
              <a:gd name="connsiteX244" fmla="*/ 4106 w 12192000"/>
              <a:gd name="connsiteY244" fmla="*/ 4517202 h 5096785"/>
              <a:gd name="connsiteX245" fmla="*/ 0 w 12192000"/>
              <a:gd name="connsiteY245" fmla="*/ 4516084 h 5096785"/>
              <a:gd name="connsiteX246" fmla="*/ 0 w 12192000"/>
              <a:gd name="connsiteY24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720786 w 12192000"/>
              <a:gd name="connsiteY15" fmla="*/ 4265611 h 5096785"/>
              <a:gd name="connsiteX16" fmla="*/ 9652162 w 12192000"/>
              <a:gd name="connsiteY16" fmla="*/ 425271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652162 w 12192000"/>
              <a:gd name="connsiteY16" fmla="*/ 425271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101912 w 12192000"/>
              <a:gd name="connsiteY176" fmla="*/ 5090281 h 5096785"/>
              <a:gd name="connsiteX177" fmla="*/ 3089591 w 12192000"/>
              <a:gd name="connsiteY177" fmla="*/ 5091865 h 5096785"/>
              <a:gd name="connsiteX178" fmla="*/ 3088465 w 12192000"/>
              <a:gd name="connsiteY178" fmla="*/ 5092858 h 5096785"/>
              <a:gd name="connsiteX179" fmla="*/ 3055081 w 12192000"/>
              <a:gd name="connsiteY179" fmla="*/ 5080424 h 5096785"/>
              <a:gd name="connsiteX180" fmla="*/ 3049807 w 12192000"/>
              <a:gd name="connsiteY180" fmla="*/ 5080860 h 5096785"/>
              <a:gd name="connsiteX181" fmla="*/ 3029122 w 12192000"/>
              <a:gd name="connsiteY181" fmla="*/ 5070085 h 5096785"/>
              <a:gd name="connsiteX182" fmla="*/ 3017862 w 12192000"/>
              <a:gd name="connsiteY182" fmla="*/ 5065942 h 5096785"/>
              <a:gd name="connsiteX183" fmla="*/ 3015868 w 12192000"/>
              <a:gd name="connsiteY183" fmla="*/ 5061832 h 5096785"/>
              <a:gd name="connsiteX184" fmla="*/ 2998644 w 12192000"/>
              <a:gd name="connsiteY184" fmla="*/ 5057210 h 5096785"/>
              <a:gd name="connsiteX185" fmla="*/ 2996219 w 12192000"/>
              <a:gd name="connsiteY185" fmla="*/ 5057788 h 5096785"/>
              <a:gd name="connsiteX186" fmla="*/ 2983676 w 12192000"/>
              <a:gd name="connsiteY186" fmla="*/ 5049852 h 5096785"/>
              <a:gd name="connsiteX187" fmla="*/ 2903609 w 12192000"/>
              <a:gd name="connsiteY187" fmla="*/ 4998457 h 5096785"/>
              <a:gd name="connsiteX188" fmla="*/ 2758830 w 12192000"/>
              <a:gd name="connsiteY188" fmla="*/ 4974760 h 5096785"/>
              <a:gd name="connsiteX189" fmla="*/ 2532669 w 12192000"/>
              <a:gd name="connsiteY189" fmla="*/ 4940573 h 5096785"/>
              <a:gd name="connsiteX190" fmla="*/ 2389931 w 12192000"/>
              <a:gd name="connsiteY190" fmla="*/ 4905785 h 5096785"/>
              <a:gd name="connsiteX191" fmla="*/ 2335186 w 12192000"/>
              <a:gd name="connsiteY191" fmla="*/ 4902957 h 5096785"/>
              <a:gd name="connsiteX192" fmla="*/ 2295307 w 12192000"/>
              <a:gd name="connsiteY192" fmla="*/ 4879800 h 5096785"/>
              <a:gd name="connsiteX193" fmla="*/ 2273393 w 12192000"/>
              <a:gd name="connsiteY193" fmla="*/ 4883565 h 5096785"/>
              <a:gd name="connsiteX194" fmla="*/ 2269523 w 12192000"/>
              <a:gd name="connsiteY194" fmla="*/ 4884442 h 5096785"/>
              <a:gd name="connsiteX195" fmla="*/ 2256015 w 12192000"/>
              <a:gd name="connsiteY195" fmla="*/ 4883014 h 5096785"/>
              <a:gd name="connsiteX196" fmla="*/ 2249731 w 12192000"/>
              <a:gd name="connsiteY196" fmla="*/ 4888778 h 5096785"/>
              <a:gd name="connsiteX197" fmla="*/ 2227629 w 12192000"/>
              <a:gd name="connsiteY197" fmla="*/ 4891047 h 5096785"/>
              <a:gd name="connsiteX198" fmla="*/ 2203460 w 12192000"/>
              <a:gd name="connsiteY198" fmla="*/ 4886696 h 5096785"/>
              <a:gd name="connsiteX199" fmla="*/ 2091528 w 12192000"/>
              <a:gd name="connsiteY199" fmla="*/ 4859155 h 5096785"/>
              <a:gd name="connsiteX200" fmla="*/ 2022901 w 12192000"/>
              <a:gd name="connsiteY200" fmla="*/ 4846594 h 5096785"/>
              <a:gd name="connsiteX201" fmla="*/ 1994227 w 12192000"/>
              <a:gd name="connsiteY201" fmla="*/ 4847973 h 5096785"/>
              <a:gd name="connsiteX202" fmla="*/ 1955936 w 12192000"/>
              <a:gd name="connsiteY202" fmla="*/ 4845765 h 5096785"/>
              <a:gd name="connsiteX203" fmla="*/ 1741924 w 12192000"/>
              <a:gd name="connsiteY203" fmla="*/ 4808054 h 5096785"/>
              <a:gd name="connsiteX204" fmla="*/ 1734410 w 12192000"/>
              <a:gd name="connsiteY204" fmla="*/ 4811675 h 5096785"/>
              <a:gd name="connsiteX205" fmla="*/ 1691423 w 12192000"/>
              <a:gd name="connsiteY205" fmla="*/ 4802777 h 5096785"/>
              <a:gd name="connsiteX206" fmla="*/ 1554504 w 12192000"/>
              <a:gd name="connsiteY206" fmla="*/ 4739985 h 5096785"/>
              <a:gd name="connsiteX207" fmla="*/ 1470119 w 12192000"/>
              <a:gd name="connsiteY207" fmla="*/ 4723470 h 5096785"/>
              <a:gd name="connsiteX208" fmla="*/ 1437967 w 12192000"/>
              <a:gd name="connsiteY208" fmla="*/ 4722710 h 5096785"/>
              <a:gd name="connsiteX209" fmla="*/ 1384234 w 12192000"/>
              <a:gd name="connsiteY209" fmla="*/ 4721117 h 5096785"/>
              <a:gd name="connsiteX210" fmla="*/ 1338647 w 12192000"/>
              <a:gd name="connsiteY210" fmla="*/ 4732483 h 5096785"/>
              <a:gd name="connsiteX211" fmla="*/ 1295869 w 12192000"/>
              <a:gd name="connsiteY211" fmla="*/ 4726175 h 5096785"/>
              <a:gd name="connsiteX212" fmla="*/ 1292949 w 12192000"/>
              <a:gd name="connsiteY212" fmla="*/ 4708469 h 5096785"/>
              <a:gd name="connsiteX213" fmla="*/ 1244908 w 12192000"/>
              <a:gd name="connsiteY213" fmla="*/ 4706993 h 5096785"/>
              <a:gd name="connsiteX214" fmla="*/ 1171266 w 12192000"/>
              <a:gd name="connsiteY214" fmla="*/ 4706535 h 5096785"/>
              <a:gd name="connsiteX215" fmla="*/ 1160868 w 12192000"/>
              <a:gd name="connsiteY215" fmla="*/ 4701936 h 5096785"/>
              <a:gd name="connsiteX216" fmla="*/ 1147599 w 12192000"/>
              <a:gd name="connsiteY216" fmla="*/ 4714833 h 5096785"/>
              <a:gd name="connsiteX217" fmla="*/ 1119603 w 12192000"/>
              <a:gd name="connsiteY217" fmla="*/ 4721303 h 5096785"/>
              <a:gd name="connsiteX218" fmla="*/ 997851 w 12192000"/>
              <a:gd name="connsiteY218" fmla="*/ 4722336 h 5096785"/>
              <a:gd name="connsiteX219" fmla="*/ 976455 w 12192000"/>
              <a:gd name="connsiteY219" fmla="*/ 4726407 h 5096785"/>
              <a:gd name="connsiteX220" fmla="*/ 949939 w 12192000"/>
              <a:gd name="connsiteY220" fmla="*/ 4719699 h 5096785"/>
              <a:gd name="connsiteX221" fmla="*/ 894148 w 12192000"/>
              <a:gd name="connsiteY221" fmla="*/ 4710406 h 5096785"/>
              <a:gd name="connsiteX222" fmla="*/ 857990 w 12192000"/>
              <a:gd name="connsiteY222" fmla="*/ 4696844 h 5096785"/>
              <a:gd name="connsiteX223" fmla="*/ 848649 w 12192000"/>
              <a:gd name="connsiteY223" fmla="*/ 4704021 h 5096785"/>
              <a:gd name="connsiteX224" fmla="*/ 826436 w 12192000"/>
              <a:gd name="connsiteY224" fmla="*/ 4707421 h 5096785"/>
              <a:gd name="connsiteX225" fmla="*/ 733052 w 12192000"/>
              <a:gd name="connsiteY225" fmla="*/ 4701884 h 5096785"/>
              <a:gd name="connsiteX226" fmla="*/ 716185 w 12192000"/>
              <a:gd name="connsiteY226" fmla="*/ 4703827 h 5096785"/>
              <a:gd name="connsiteX227" fmla="*/ 696663 w 12192000"/>
              <a:gd name="connsiteY227" fmla="*/ 4697420 h 5096785"/>
              <a:gd name="connsiteX228" fmla="*/ 582722 w 12192000"/>
              <a:gd name="connsiteY228" fmla="*/ 4658637 h 5096785"/>
              <a:gd name="connsiteX229" fmla="*/ 581118 w 12192000"/>
              <a:gd name="connsiteY229" fmla="*/ 4654120 h 5096785"/>
              <a:gd name="connsiteX230" fmla="*/ 546453 w 12192000"/>
              <a:gd name="connsiteY230" fmla="*/ 4652542 h 5096785"/>
              <a:gd name="connsiteX231" fmla="*/ 536773 w 12192000"/>
              <a:gd name="connsiteY231" fmla="*/ 4644609 h 5096785"/>
              <a:gd name="connsiteX232" fmla="*/ 518899 w 12192000"/>
              <a:gd name="connsiteY232" fmla="*/ 4642839 h 5096785"/>
              <a:gd name="connsiteX233" fmla="*/ 388896 w 12192000"/>
              <a:gd name="connsiteY233" fmla="*/ 4619173 h 5096785"/>
              <a:gd name="connsiteX234" fmla="*/ 366479 w 12192000"/>
              <a:gd name="connsiteY234" fmla="*/ 4618896 h 5096785"/>
              <a:gd name="connsiteX235" fmla="*/ 342781 w 12192000"/>
              <a:gd name="connsiteY235" fmla="*/ 4601239 h 5096785"/>
              <a:gd name="connsiteX236" fmla="*/ 255925 w 12192000"/>
              <a:gd name="connsiteY236" fmla="*/ 4598685 h 5096785"/>
              <a:gd name="connsiteX237" fmla="*/ 226919 w 12192000"/>
              <a:gd name="connsiteY237" fmla="*/ 4598460 h 5096785"/>
              <a:gd name="connsiteX238" fmla="*/ 213925 w 12192000"/>
              <a:gd name="connsiteY238" fmla="*/ 4597783 h 5096785"/>
              <a:gd name="connsiteX239" fmla="*/ 215196 w 12192000"/>
              <a:gd name="connsiteY239" fmla="*/ 4588576 h 5096785"/>
              <a:gd name="connsiteX240" fmla="*/ 180214 w 12192000"/>
              <a:gd name="connsiteY240" fmla="*/ 4583701 h 5096785"/>
              <a:gd name="connsiteX241" fmla="*/ 83203 w 12192000"/>
              <a:gd name="connsiteY241" fmla="*/ 4531664 h 5096785"/>
              <a:gd name="connsiteX242" fmla="*/ 4106 w 12192000"/>
              <a:gd name="connsiteY242" fmla="*/ 4517202 h 5096785"/>
              <a:gd name="connsiteX243" fmla="*/ 0 w 12192000"/>
              <a:gd name="connsiteY243" fmla="*/ 4516084 h 5096785"/>
              <a:gd name="connsiteX244" fmla="*/ 0 w 12192000"/>
              <a:gd name="connsiteY24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101912 w 12192000"/>
              <a:gd name="connsiteY176" fmla="*/ 5090281 h 5096785"/>
              <a:gd name="connsiteX177" fmla="*/ 3089591 w 12192000"/>
              <a:gd name="connsiteY177" fmla="*/ 5091865 h 5096785"/>
              <a:gd name="connsiteX178" fmla="*/ 3055081 w 12192000"/>
              <a:gd name="connsiteY178" fmla="*/ 5080424 h 5096785"/>
              <a:gd name="connsiteX179" fmla="*/ 3049807 w 12192000"/>
              <a:gd name="connsiteY179" fmla="*/ 5080860 h 5096785"/>
              <a:gd name="connsiteX180" fmla="*/ 3029122 w 12192000"/>
              <a:gd name="connsiteY180" fmla="*/ 5070085 h 5096785"/>
              <a:gd name="connsiteX181" fmla="*/ 3017862 w 12192000"/>
              <a:gd name="connsiteY181" fmla="*/ 5065942 h 5096785"/>
              <a:gd name="connsiteX182" fmla="*/ 3015868 w 12192000"/>
              <a:gd name="connsiteY182" fmla="*/ 5061832 h 5096785"/>
              <a:gd name="connsiteX183" fmla="*/ 2998644 w 12192000"/>
              <a:gd name="connsiteY183" fmla="*/ 5057210 h 5096785"/>
              <a:gd name="connsiteX184" fmla="*/ 2996219 w 12192000"/>
              <a:gd name="connsiteY184" fmla="*/ 5057788 h 5096785"/>
              <a:gd name="connsiteX185" fmla="*/ 2983676 w 12192000"/>
              <a:gd name="connsiteY185" fmla="*/ 5049852 h 5096785"/>
              <a:gd name="connsiteX186" fmla="*/ 2903609 w 12192000"/>
              <a:gd name="connsiteY186" fmla="*/ 4998457 h 5096785"/>
              <a:gd name="connsiteX187" fmla="*/ 2758830 w 12192000"/>
              <a:gd name="connsiteY187" fmla="*/ 4974760 h 5096785"/>
              <a:gd name="connsiteX188" fmla="*/ 2532669 w 12192000"/>
              <a:gd name="connsiteY188" fmla="*/ 4940573 h 5096785"/>
              <a:gd name="connsiteX189" fmla="*/ 2389931 w 12192000"/>
              <a:gd name="connsiteY189" fmla="*/ 4905785 h 5096785"/>
              <a:gd name="connsiteX190" fmla="*/ 2335186 w 12192000"/>
              <a:gd name="connsiteY190" fmla="*/ 4902957 h 5096785"/>
              <a:gd name="connsiteX191" fmla="*/ 2295307 w 12192000"/>
              <a:gd name="connsiteY191" fmla="*/ 4879800 h 5096785"/>
              <a:gd name="connsiteX192" fmla="*/ 2273393 w 12192000"/>
              <a:gd name="connsiteY192" fmla="*/ 4883565 h 5096785"/>
              <a:gd name="connsiteX193" fmla="*/ 2269523 w 12192000"/>
              <a:gd name="connsiteY193" fmla="*/ 4884442 h 5096785"/>
              <a:gd name="connsiteX194" fmla="*/ 2256015 w 12192000"/>
              <a:gd name="connsiteY194" fmla="*/ 4883014 h 5096785"/>
              <a:gd name="connsiteX195" fmla="*/ 2249731 w 12192000"/>
              <a:gd name="connsiteY195" fmla="*/ 4888778 h 5096785"/>
              <a:gd name="connsiteX196" fmla="*/ 2227629 w 12192000"/>
              <a:gd name="connsiteY196" fmla="*/ 4891047 h 5096785"/>
              <a:gd name="connsiteX197" fmla="*/ 2203460 w 12192000"/>
              <a:gd name="connsiteY197" fmla="*/ 4886696 h 5096785"/>
              <a:gd name="connsiteX198" fmla="*/ 2091528 w 12192000"/>
              <a:gd name="connsiteY198" fmla="*/ 4859155 h 5096785"/>
              <a:gd name="connsiteX199" fmla="*/ 2022901 w 12192000"/>
              <a:gd name="connsiteY199" fmla="*/ 4846594 h 5096785"/>
              <a:gd name="connsiteX200" fmla="*/ 1994227 w 12192000"/>
              <a:gd name="connsiteY200" fmla="*/ 4847973 h 5096785"/>
              <a:gd name="connsiteX201" fmla="*/ 1955936 w 12192000"/>
              <a:gd name="connsiteY201" fmla="*/ 4845765 h 5096785"/>
              <a:gd name="connsiteX202" fmla="*/ 1741924 w 12192000"/>
              <a:gd name="connsiteY202" fmla="*/ 4808054 h 5096785"/>
              <a:gd name="connsiteX203" fmla="*/ 1734410 w 12192000"/>
              <a:gd name="connsiteY203" fmla="*/ 4811675 h 5096785"/>
              <a:gd name="connsiteX204" fmla="*/ 1691423 w 12192000"/>
              <a:gd name="connsiteY204" fmla="*/ 4802777 h 5096785"/>
              <a:gd name="connsiteX205" fmla="*/ 1554504 w 12192000"/>
              <a:gd name="connsiteY205" fmla="*/ 4739985 h 5096785"/>
              <a:gd name="connsiteX206" fmla="*/ 1470119 w 12192000"/>
              <a:gd name="connsiteY206" fmla="*/ 4723470 h 5096785"/>
              <a:gd name="connsiteX207" fmla="*/ 1437967 w 12192000"/>
              <a:gd name="connsiteY207" fmla="*/ 4722710 h 5096785"/>
              <a:gd name="connsiteX208" fmla="*/ 1384234 w 12192000"/>
              <a:gd name="connsiteY208" fmla="*/ 4721117 h 5096785"/>
              <a:gd name="connsiteX209" fmla="*/ 1338647 w 12192000"/>
              <a:gd name="connsiteY209" fmla="*/ 4732483 h 5096785"/>
              <a:gd name="connsiteX210" fmla="*/ 1295869 w 12192000"/>
              <a:gd name="connsiteY210" fmla="*/ 4726175 h 5096785"/>
              <a:gd name="connsiteX211" fmla="*/ 1292949 w 12192000"/>
              <a:gd name="connsiteY211" fmla="*/ 4708469 h 5096785"/>
              <a:gd name="connsiteX212" fmla="*/ 1244908 w 12192000"/>
              <a:gd name="connsiteY212" fmla="*/ 4706993 h 5096785"/>
              <a:gd name="connsiteX213" fmla="*/ 1171266 w 12192000"/>
              <a:gd name="connsiteY213" fmla="*/ 4706535 h 5096785"/>
              <a:gd name="connsiteX214" fmla="*/ 1160868 w 12192000"/>
              <a:gd name="connsiteY214" fmla="*/ 4701936 h 5096785"/>
              <a:gd name="connsiteX215" fmla="*/ 1147599 w 12192000"/>
              <a:gd name="connsiteY215" fmla="*/ 4714833 h 5096785"/>
              <a:gd name="connsiteX216" fmla="*/ 1119603 w 12192000"/>
              <a:gd name="connsiteY216" fmla="*/ 4721303 h 5096785"/>
              <a:gd name="connsiteX217" fmla="*/ 997851 w 12192000"/>
              <a:gd name="connsiteY217" fmla="*/ 4722336 h 5096785"/>
              <a:gd name="connsiteX218" fmla="*/ 976455 w 12192000"/>
              <a:gd name="connsiteY218" fmla="*/ 4726407 h 5096785"/>
              <a:gd name="connsiteX219" fmla="*/ 949939 w 12192000"/>
              <a:gd name="connsiteY219" fmla="*/ 4719699 h 5096785"/>
              <a:gd name="connsiteX220" fmla="*/ 894148 w 12192000"/>
              <a:gd name="connsiteY220" fmla="*/ 4710406 h 5096785"/>
              <a:gd name="connsiteX221" fmla="*/ 857990 w 12192000"/>
              <a:gd name="connsiteY221" fmla="*/ 4696844 h 5096785"/>
              <a:gd name="connsiteX222" fmla="*/ 848649 w 12192000"/>
              <a:gd name="connsiteY222" fmla="*/ 4704021 h 5096785"/>
              <a:gd name="connsiteX223" fmla="*/ 826436 w 12192000"/>
              <a:gd name="connsiteY223" fmla="*/ 4707421 h 5096785"/>
              <a:gd name="connsiteX224" fmla="*/ 733052 w 12192000"/>
              <a:gd name="connsiteY224" fmla="*/ 4701884 h 5096785"/>
              <a:gd name="connsiteX225" fmla="*/ 716185 w 12192000"/>
              <a:gd name="connsiteY225" fmla="*/ 4703827 h 5096785"/>
              <a:gd name="connsiteX226" fmla="*/ 696663 w 12192000"/>
              <a:gd name="connsiteY226" fmla="*/ 4697420 h 5096785"/>
              <a:gd name="connsiteX227" fmla="*/ 582722 w 12192000"/>
              <a:gd name="connsiteY227" fmla="*/ 4658637 h 5096785"/>
              <a:gd name="connsiteX228" fmla="*/ 581118 w 12192000"/>
              <a:gd name="connsiteY228" fmla="*/ 4654120 h 5096785"/>
              <a:gd name="connsiteX229" fmla="*/ 546453 w 12192000"/>
              <a:gd name="connsiteY229" fmla="*/ 4652542 h 5096785"/>
              <a:gd name="connsiteX230" fmla="*/ 536773 w 12192000"/>
              <a:gd name="connsiteY230" fmla="*/ 4644609 h 5096785"/>
              <a:gd name="connsiteX231" fmla="*/ 518899 w 12192000"/>
              <a:gd name="connsiteY231" fmla="*/ 4642839 h 5096785"/>
              <a:gd name="connsiteX232" fmla="*/ 388896 w 12192000"/>
              <a:gd name="connsiteY232" fmla="*/ 4619173 h 5096785"/>
              <a:gd name="connsiteX233" fmla="*/ 366479 w 12192000"/>
              <a:gd name="connsiteY233" fmla="*/ 4618896 h 5096785"/>
              <a:gd name="connsiteX234" fmla="*/ 342781 w 12192000"/>
              <a:gd name="connsiteY234" fmla="*/ 4601239 h 5096785"/>
              <a:gd name="connsiteX235" fmla="*/ 255925 w 12192000"/>
              <a:gd name="connsiteY235" fmla="*/ 4598685 h 5096785"/>
              <a:gd name="connsiteX236" fmla="*/ 226919 w 12192000"/>
              <a:gd name="connsiteY236" fmla="*/ 4598460 h 5096785"/>
              <a:gd name="connsiteX237" fmla="*/ 213925 w 12192000"/>
              <a:gd name="connsiteY237" fmla="*/ 4597783 h 5096785"/>
              <a:gd name="connsiteX238" fmla="*/ 215196 w 12192000"/>
              <a:gd name="connsiteY238" fmla="*/ 4588576 h 5096785"/>
              <a:gd name="connsiteX239" fmla="*/ 180214 w 12192000"/>
              <a:gd name="connsiteY239" fmla="*/ 4583701 h 5096785"/>
              <a:gd name="connsiteX240" fmla="*/ 83203 w 12192000"/>
              <a:gd name="connsiteY240" fmla="*/ 4531664 h 5096785"/>
              <a:gd name="connsiteX241" fmla="*/ 4106 w 12192000"/>
              <a:gd name="connsiteY241" fmla="*/ 4517202 h 5096785"/>
              <a:gd name="connsiteX242" fmla="*/ 0 w 12192000"/>
              <a:gd name="connsiteY242" fmla="*/ 4516084 h 5096785"/>
              <a:gd name="connsiteX243" fmla="*/ 0 w 12192000"/>
              <a:gd name="connsiteY243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089591 w 12192000"/>
              <a:gd name="connsiteY176" fmla="*/ 5091865 h 5096785"/>
              <a:gd name="connsiteX177" fmla="*/ 3055081 w 12192000"/>
              <a:gd name="connsiteY177" fmla="*/ 5080424 h 5096785"/>
              <a:gd name="connsiteX178" fmla="*/ 3049807 w 12192000"/>
              <a:gd name="connsiteY178" fmla="*/ 5080860 h 5096785"/>
              <a:gd name="connsiteX179" fmla="*/ 3029122 w 12192000"/>
              <a:gd name="connsiteY179" fmla="*/ 5070085 h 5096785"/>
              <a:gd name="connsiteX180" fmla="*/ 3017862 w 12192000"/>
              <a:gd name="connsiteY180" fmla="*/ 5065942 h 5096785"/>
              <a:gd name="connsiteX181" fmla="*/ 3015868 w 12192000"/>
              <a:gd name="connsiteY181" fmla="*/ 5061832 h 5096785"/>
              <a:gd name="connsiteX182" fmla="*/ 2998644 w 12192000"/>
              <a:gd name="connsiteY182" fmla="*/ 5057210 h 5096785"/>
              <a:gd name="connsiteX183" fmla="*/ 2996219 w 12192000"/>
              <a:gd name="connsiteY183" fmla="*/ 5057788 h 5096785"/>
              <a:gd name="connsiteX184" fmla="*/ 2983676 w 12192000"/>
              <a:gd name="connsiteY184" fmla="*/ 5049852 h 5096785"/>
              <a:gd name="connsiteX185" fmla="*/ 2903609 w 12192000"/>
              <a:gd name="connsiteY185" fmla="*/ 4998457 h 5096785"/>
              <a:gd name="connsiteX186" fmla="*/ 2758830 w 12192000"/>
              <a:gd name="connsiteY186" fmla="*/ 4974760 h 5096785"/>
              <a:gd name="connsiteX187" fmla="*/ 2532669 w 12192000"/>
              <a:gd name="connsiteY187" fmla="*/ 4940573 h 5096785"/>
              <a:gd name="connsiteX188" fmla="*/ 2389931 w 12192000"/>
              <a:gd name="connsiteY188" fmla="*/ 4905785 h 5096785"/>
              <a:gd name="connsiteX189" fmla="*/ 2335186 w 12192000"/>
              <a:gd name="connsiteY189" fmla="*/ 4902957 h 5096785"/>
              <a:gd name="connsiteX190" fmla="*/ 2295307 w 12192000"/>
              <a:gd name="connsiteY190" fmla="*/ 4879800 h 5096785"/>
              <a:gd name="connsiteX191" fmla="*/ 2273393 w 12192000"/>
              <a:gd name="connsiteY191" fmla="*/ 4883565 h 5096785"/>
              <a:gd name="connsiteX192" fmla="*/ 2269523 w 12192000"/>
              <a:gd name="connsiteY192" fmla="*/ 4884442 h 5096785"/>
              <a:gd name="connsiteX193" fmla="*/ 2256015 w 12192000"/>
              <a:gd name="connsiteY193" fmla="*/ 4883014 h 5096785"/>
              <a:gd name="connsiteX194" fmla="*/ 2249731 w 12192000"/>
              <a:gd name="connsiteY194" fmla="*/ 4888778 h 5096785"/>
              <a:gd name="connsiteX195" fmla="*/ 2227629 w 12192000"/>
              <a:gd name="connsiteY195" fmla="*/ 4891047 h 5096785"/>
              <a:gd name="connsiteX196" fmla="*/ 2203460 w 12192000"/>
              <a:gd name="connsiteY196" fmla="*/ 4886696 h 5096785"/>
              <a:gd name="connsiteX197" fmla="*/ 2091528 w 12192000"/>
              <a:gd name="connsiteY197" fmla="*/ 4859155 h 5096785"/>
              <a:gd name="connsiteX198" fmla="*/ 2022901 w 12192000"/>
              <a:gd name="connsiteY198" fmla="*/ 4846594 h 5096785"/>
              <a:gd name="connsiteX199" fmla="*/ 1994227 w 12192000"/>
              <a:gd name="connsiteY199" fmla="*/ 4847973 h 5096785"/>
              <a:gd name="connsiteX200" fmla="*/ 1955936 w 12192000"/>
              <a:gd name="connsiteY200" fmla="*/ 4845765 h 5096785"/>
              <a:gd name="connsiteX201" fmla="*/ 1741924 w 12192000"/>
              <a:gd name="connsiteY201" fmla="*/ 4808054 h 5096785"/>
              <a:gd name="connsiteX202" fmla="*/ 1734410 w 12192000"/>
              <a:gd name="connsiteY202" fmla="*/ 4811675 h 5096785"/>
              <a:gd name="connsiteX203" fmla="*/ 1691423 w 12192000"/>
              <a:gd name="connsiteY203" fmla="*/ 4802777 h 5096785"/>
              <a:gd name="connsiteX204" fmla="*/ 1554504 w 12192000"/>
              <a:gd name="connsiteY204" fmla="*/ 4739985 h 5096785"/>
              <a:gd name="connsiteX205" fmla="*/ 1470119 w 12192000"/>
              <a:gd name="connsiteY205" fmla="*/ 4723470 h 5096785"/>
              <a:gd name="connsiteX206" fmla="*/ 1437967 w 12192000"/>
              <a:gd name="connsiteY206" fmla="*/ 4722710 h 5096785"/>
              <a:gd name="connsiteX207" fmla="*/ 1384234 w 12192000"/>
              <a:gd name="connsiteY207" fmla="*/ 4721117 h 5096785"/>
              <a:gd name="connsiteX208" fmla="*/ 1338647 w 12192000"/>
              <a:gd name="connsiteY208" fmla="*/ 4732483 h 5096785"/>
              <a:gd name="connsiteX209" fmla="*/ 1295869 w 12192000"/>
              <a:gd name="connsiteY209" fmla="*/ 4726175 h 5096785"/>
              <a:gd name="connsiteX210" fmla="*/ 1292949 w 12192000"/>
              <a:gd name="connsiteY210" fmla="*/ 4708469 h 5096785"/>
              <a:gd name="connsiteX211" fmla="*/ 1244908 w 12192000"/>
              <a:gd name="connsiteY211" fmla="*/ 4706993 h 5096785"/>
              <a:gd name="connsiteX212" fmla="*/ 1171266 w 12192000"/>
              <a:gd name="connsiteY212" fmla="*/ 4706535 h 5096785"/>
              <a:gd name="connsiteX213" fmla="*/ 1160868 w 12192000"/>
              <a:gd name="connsiteY213" fmla="*/ 4701936 h 5096785"/>
              <a:gd name="connsiteX214" fmla="*/ 1147599 w 12192000"/>
              <a:gd name="connsiteY214" fmla="*/ 4714833 h 5096785"/>
              <a:gd name="connsiteX215" fmla="*/ 1119603 w 12192000"/>
              <a:gd name="connsiteY215" fmla="*/ 4721303 h 5096785"/>
              <a:gd name="connsiteX216" fmla="*/ 997851 w 12192000"/>
              <a:gd name="connsiteY216" fmla="*/ 4722336 h 5096785"/>
              <a:gd name="connsiteX217" fmla="*/ 976455 w 12192000"/>
              <a:gd name="connsiteY217" fmla="*/ 4726407 h 5096785"/>
              <a:gd name="connsiteX218" fmla="*/ 949939 w 12192000"/>
              <a:gd name="connsiteY218" fmla="*/ 4719699 h 5096785"/>
              <a:gd name="connsiteX219" fmla="*/ 894148 w 12192000"/>
              <a:gd name="connsiteY219" fmla="*/ 4710406 h 5096785"/>
              <a:gd name="connsiteX220" fmla="*/ 857990 w 12192000"/>
              <a:gd name="connsiteY220" fmla="*/ 4696844 h 5096785"/>
              <a:gd name="connsiteX221" fmla="*/ 848649 w 12192000"/>
              <a:gd name="connsiteY221" fmla="*/ 4704021 h 5096785"/>
              <a:gd name="connsiteX222" fmla="*/ 826436 w 12192000"/>
              <a:gd name="connsiteY222" fmla="*/ 4707421 h 5096785"/>
              <a:gd name="connsiteX223" fmla="*/ 733052 w 12192000"/>
              <a:gd name="connsiteY223" fmla="*/ 4701884 h 5096785"/>
              <a:gd name="connsiteX224" fmla="*/ 716185 w 12192000"/>
              <a:gd name="connsiteY224" fmla="*/ 4703827 h 5096785"/>
              <a:gd name="connsiteX225" fmla="*/ 696663 w 12192000"/>
              <a:gd name="connsiteY225" fmla="*/ 4697420 h 5096785"/>
              <a:gd name="connsiteX226" fmla="*/ 582722 w 12192000"/>
              <a:gd name="connsiteY226" fmla="*/ 4658637 h 5096785"/>
              <a:gd name="connsiteX227" fmla="*/ 581118 w 12192000"/>
              <a:gd name="connsiteY227" fmla="*/ 4654120 h 5096785"/>
              <a:gd name="connsiteX228" fmla="*/ 546453 w 12192000"/>
              <a:gd name="connsiteY228" fmla="*/ 4652542 h 5096785"/>
              <a:gd name="connsiteX229" fmla="*/ 536773 w 12192000"/>
              <a:gd name="connsiteY229" fmla="*/ 4644609 h 5096785"/>
              <a:gd name="connsiteX230" fmla="*/ 518899 w 12192000"/>
              <a:gd name="connsiteY230" fmla="*/ 4642839 h 5096785"/>
              <a:gd name="connsiteX231" fmla="*/ 388896 w 12192000"/>
              <a:gd name="connsiteY231" fmla="*/ 4619173 h 5096785"/>
              <a:gd name="connsiteX232" fmla="*/ 366479 w 12192000"/>
              <a:gd name="connsiteY232" fmla="*/ 4618896 h 5096785"/>
              <a:gd name="connsiteX233" fmla="*/ 342781 w 12192000"/>
              <a:gd name="connsiteY233" fmla="*/ 4601239 h 5096785"/>
              <a:gd name="connsiteX234" fmla="*/ 255925 w 12192000"/>
              <a:gd name="connsiteY234" fmla="*/ 4598685 h 5096785"/>
              <a:gd name="connsiteX235" fmla="*/ 226919 w 12192000"/>
              <a:gd name="connsiteY235" fmla="*/ 4598460 h 5096785"/>
              <a:gd name="connsiteX236" fmla="*/ 213925 w 12192000"/>
              <a:gd name="connsiteY236" fmla="*/ 4597783 h 5096785"/>
              <a:gd name="connsiteX237" fmla="*/ 215196 w 12192000"/>
              <a:gd name="connsiteY237" fmla="*/ 4588576 h 5096785"/>
              <a:gd name="connsiteX238" fmla="*/ 180214 w 12192000"/>
              <a:gd name="connsiteY238" fmla="*/ 4583701 h 5096785"/>
              <a:gd name="connsiteX239" fmla="*/ 83203 w 12192000"/>
              <a:gd name="connsiteY239" fmla="*/ 4531664 h 5096785"/>
              <a:gd name="connsiteX240" fmla="*/ 4106 w 12192000"/>
              <a:gd name="connsiteY240" fmla="*/ 4517202 h 5096785"/>
              <a:gd name="connsiteX241" fmla="*/ 0 w 12192000"/>
              <a:gd name="connsiteY241" fmla="*/ 4516084 h 5096785"/>
              <a:gd name="connsiteX242" fmla="*/ 0 w 12192000"/>
              <a:gd name="connsiteY242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055081 w 12192000"/>
              <a:gd name="connsiteY176" fmla="*/ 5080424 h 5096785"/>
              <a:gd name="connsiteX177" fmla="*/ 3049807 w 12192000"/>
              <a:gd name="connsiteY177" fmla="*/ 5080860 h 5096785"/>
              <a:gd name="connsiteX178" fmla="*/ 3029122 w 12192000"/>
              <a:gd name="connsiteY178" fmla="*/ 5070085 h 5096785"/>
              <a:gd name="connsiteX179" fmla="*/ 3017862 w 12192000"/>
              <a:gd name="connsiteY179" fmla="*/ 5065942 h 5096785"/>
              <a:gd name="connsiteX180" fmla="*/ 3015868 w 12192000"/>
              <a:gd name="connsiteY180" fmla="*/ 5061832 h 5096785"/>
              <a:gd name="connsiteX181" fmla="*/ 2998644 w 12192000"/>
              <a:gd name="connsiteY181" fmla="*/ 5057210 h 5096785"/>
              <a:gd name="connsiteX182" fmla="*/ 2996219 w 12192000"/>
              <a:gd name="connsiteY182" fmla="*/ 5057788 h 5096785"/>
              <a:gd name="connsiteX183" fmla="*/ 2983676 w 12192000"/>
              <a:gd name="connsiteY183" fmla="*/ 5049852 h 5096785"/>
              <a:gd name="connsiteX184" fmla="*/ 2903609 w 12192000"/>
              <a:gd name="connsiteY184" fmla="*/ 4998457 h 5096785"/>
              <a:gd name="connsiteX185" fmla="*/ 2758830 w 12192000"/>
              <a:gd name="connsiteY185" fmla="*/ 4974760 h 5096785"/>
              <a:gd name="connsiteX186" fmla="*/ 2532669 w 12192000"/>
              <a:gd name="connsiteY186" fmla="*/ 4940573 h 5096785"/>
              <a:gd name="connsiteX187" fmla="*/ 2389931 w 12192000"/>
              <a:gd name="connsiteY187" fmla="*/ 4905785 h 5096785"/>
              <a:gd name="connsiteX188" fmla="*/ 2335186 w 12192000"/>
              <a:gd name="connsiteY188" fmla="*/ 4902957 h 5096785"/>
              <a:gd name="connsiteX189" fmla="*/ 2295307 w 12192000"/>
              <a:gd name="connsiteY189" fmla="*/ 4879800 h 5096785"/>
              <a:gd name="connsiteX190" fmla="*/ 2273393 w 12192000"/>
              <a:gd name="connsiteY190" fmla="*/ 4883565 h 5096785"/>
              <a:gd name="connsiteX191" fmla="*/ 2269523 w 12192000"/>
              <a:gd name="connsiteY191" fmla="*/ 4884442 h 5096785"/>
              <a:gd name="connsiteX192" fmla="*/ 2256015 w 12192000"/>
              <a:gd name="connsiteY192" fmla="*/ 4883014 h 5096785"/>
              <a:gd name="connsiteX193" fmla="*/ 2249731 w 12192000"/>
              <a:gd name="connsiteY193" fmla="*/ 4888778 h 5096785"/>
              <a:gd name="connsiteX194" fmla="*/ 2227629 w 12192000"/>
              <a:gd name="connsiteY194" fmla="*/ 4891047 h 5096785"/>
              <a:gd name="connsiteX195" fmla="*/ 2203460 w 12192000"/>
              <a:gd name="connsiteY195" fmla="*/ 4886696 h 5096785"/>
              <a:gd name="connsiteX196" fmla="*/ 2091528 w 12192000"/>
              <a:gd name="connsiteY196" fmla="*/ 4859155 h 5096785"/>
              <a:gd name="connsiteX197" fmla="*/ 2022901 w 12192000"/>
              <a:gd name="connsiteY197" fmla="*/ 4846594 h 5096785"/>
              <a:gd name="connsiteX198" fmla="*/ 1994227 w 12192000"/>
              <a:gd name="connsiteY198" fmla="*/ 4847973 h 5096785"/>
              <a:gd name="connsiteX199" fmla="*/ 1955936 w 12192000"/>
              <a:gd name="connsiteY199" fmla="*/ 4845765 h 5096785"/>
              <a:gd name="connsiteX200" fmla="*/ 1741924 w 12192000"/>
              <a:gd name="connsiteY200" fmla="*/ 4808054 h 5096785"/>
              <a:gd name="connsiteX201" fmla="*/ 1734410 w 12192000"/>
              <a:gd name="connsiteY201" fmla="*/ 4811675 h 5096785"/>
              <a:gd name="connsiteX202" fmla="*/ 1691423 w 12192000"/>
              <a:gd name="connsiteY202" fmla="*/ 4802777 h 5096785"/>
              <a:gd name="connsiteX203" fmla="*/ 1554504 w 12192000"/>
              <a:gd name="connsiteY203" fmla="*/ 4739985 h 5096785"/>
              <a:gd name="connsiteX204" fmla="*/ 1470119 w 12192000"/>
              <a:gd name="connsiteY204" fmla="*/ 4723470 h 5096785"/>
              <a:gd name="connsiteX205" fmla="*/ 1437967 w 12192000"/>
              <a:gd name="connsiteY205" fmla="*/ 4722710 h 5096785"/>
              <a:gd name="connsiteX206" fmla="*/ 1384234 w 12192000"/>
              <a:gd name="connsiteY206" fmla="*/ 4721117 h 5096785"/>
              <a:gd name="connsiteX207" fmla="*/ 1338647 w 12192000"/>
              <a:gd name="connsiteY207" fmla="*/ 4732483 h 5096785"/>
              <a:gd name="connsiteX208" fmla="*/ 1295869 w 12192000"/>
              <a:gd name="connsiteY208" fmla="*/ 4726175 h 5096785"/>
              <a:gd name="connsiteX209" fmla="*/ 1292949 w 12192000"/>
              <a:gd name="connsiteY209" fmla="*/ 4708469 h 5096785"/>
              <a:gd name="connsiteX210" fmla="*/ 1244908 w 12192000"/>
              <a:gd name="connsiteY210" fmla="*/ 4706993 h 5096785"/>
              <a:gd name="connsiteX211" fmla="*/ 1171266 w 12192000"/>
              <a:gd name="connsiteY211" fmla="*/ 4706535 h 5096785"/>
              <a:gd name="connsiteX212" fmla="*/ 1160868 w 12192000"/>
              <a:gd name="connsiteY212" fmla="*/ 4701936 h 5096785"/>
              <a:gd name="connsiteX213" fmla="*/ 1147599 w 12192000"/>
              <a:gd name="connsiteY213" fmla="*/ 4714833 h 5096785"/>
              <a:gd name="connsiteX214" fmla="*/ 1119603 w 12192000"/>
              <a:gd name="connsiteY214" fmla="*/ 4721303 h 5096785"/>
              <a:gd name="connsiteX215" fmla="*/ 997851 w 12192000"/>
              <a:gd name="connsiteY215" fmla="*/ 4722336 h 5096785"/>
              <a:gd name="connsiteX216" fmla="*/ 976455 w 12192000"/>
              <a:gd name="connsiteY216" fmla="*/ 4726407 h 5096785"/>
              <a:gd name="connsiteX217" fmla="*/ 949939 w 12192000"/>
              <a:gd name="connsiteY217" fmla="*/ 4719699 h 5096785"/>
              <a:gd name="connsiteX218" fmla="*/ 894148 w 12192000"/>
              <a:gd name="connsiteY218" fmla="*/ 4710406 h 5096785"/>
              <a:gd name="connsiteX219" fmla="*/ 857990 w 12192000"/>
              <a:gd name="connsiteY219" fmla="*/ 4696844 h 5096785"/>
              <a:gd name="connsiteX220" fmla="*/ 848649 w 12192000"/>
              <a:gd name="connsiteY220" fmla="*/ 4704021 h 5096785"/>
              <a:gd name="connsiteX221" fmla="*/ 826436 w 12192000"/>
              <a:gd name="connsiteY221" fmla="*/ 4707421 h 5096785"/>
              <a:gd name="connsiteX222" fmla="*/ 733052 w 12192000"/>
              <a:gd name="connsiteY222" fmla="*/ 4701884 h 5096785"/>
              <a:gd name="connsiteX223" fmla="*/ 716185 w 12192000"/>
              <a:gd name="connsiteY223" fmla="*/ 4703827 h 5096785"/>
              <a:gd name="connsiteX224" fmla="*/ 696663 w 12192000"/>
              <a:gd name="connsiteY224" fmla="*/ 4697420 h 5096785"/>
              <a:gd name="connsiteX225" fmla="*/ 582722 w 12192000"/>
              <a:gd name="connsiteY225" fmla="*/ 4658637 h 5096785"/>
              <a:gd name="connsiteX226" fmla="*/ 581118 w 12192000"/>
              <a:gd name="connsiteY226" fmla="*/ 4654120 h 5096785"/>
              <a:gd name="connsiteX227" fmla="*/ 546453 w 12192000"/>
              <a:gd name="connsiteY227" fmla="*/ 4652542 h 5096785"/>
              <a:gd name="connsiteX228" fmla="*/ 536773 w 12192000"/>
              <a:gd name="connsiteY228" fmla="*/ 4644609 h 5096785"/>
              <a:gd name="connsiteX229" fmla="*/ 518899 w 12192000"/>
              <a:gd name="connsiteY229" fmla="*/ 4642839 h 5096785"/>
              <a:gd name="connsiteX230" fmla="*/ 388896 w 12192000"/>
              <a:gd name="connsiteY230" fmla="*/ 4619173 h 5096785"/>
              <a:gd name="connsiteX231" fmla="*/ 366479 w 12192000"/>
              <a:gd name="connsiteY231" fmla="*/ 4618896 h 5096785"/>
              <a:gd name="connsiteX232" fmla="*/ 342781 w 12192000"/>
              <a:gd name="connsiteY232" fmla="*/ 4601239 h 5096785"/>
              <a:gd name="connsiteX233" fmla="*/ 255925 w 12192000"/>
              <a:gd name="connsiteY233" fmla="*/ 4598685 h 5096785"/>
              <a:gd name="connsiteX234" fmla="*/ 226919 w 12192000"/>
              <a:gd name="connsiteY234" fmla="*/ 4598460 h 5096785"/>
              <a:gd name="connsiteX235" fmla="*/ 213925 w 12192000"/>
              <a:gd name="connsiteY235" fmla="*/ 4597783 h 5096785"/>
              <a:gd name="connsiteX236" fmla="*/ 215196 w 12192000"/>
              <a:gd name="connsiteY236" fmla="*/ 4588576 h 5096785"/>
              <a:gd name="connsiteX237" fmla="*/ 180214 w 12192000"/>
              <a:gd name="connsiteY237" fmla="*/ 4583701 h 5096785"/>
              <a:gd name="connsiteX238" fmla="*/ 83203 w 12192000"/>
              <a:gd name="connsiteY238" fmla="*/ 4531664 h 5096785"/>
              <a:gd name="connsiteX239" fmla="*/ 4106 w 12192000"/>
              <a:gd name="connsiteY239" fmla="*/ 4517202 h 5096785"/>
              <a:gd name="connsiteX240" fmla="*/ 0 w 12192000"/>
              <a:gd name="connsiteY240" fmla="*/ 4516084 h 5096785"/>
              <a:gd name="connsiteX241" fmla="*/ 0 w 12192000"/>
              <a:gd name="connsiteY241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95307 w 12192000"/>
              <a:gd name="connsiteY188" fmla="*/ 4879800 h 5096785"/>
              <a:gd name="connsiteX189" fmla="*/ 2273393 w 12192000"/>
              <a:gd name="connsiteY189" fmla="*/ 4883565 h 5096785"/>
              <a:gd name="connsiteX190" fmla="*/ 2269523 w 12192000"/>
              <a:gd name="connsiteY190" fmla="*/ 4884442 h 5096785"/>
              <a:gd name="connsiteX191" fmla="*/ 2256015 w 12192000"/>
              <a:gd name="connsiteY191" fmla="*/ 4883014 h 5096785"/>
              <a:gd name="connsiteX192" fmla="*/ 2249731 w 12192000"/>
              <a:gd name="connsiteY192" fmla="*/ 4888778 h 5096785"/>
              <a:gd name="connsiteX193" fmla="*/ 2227629 w 12192000"/>
              <a:gd name="connsiteY193" fmla="*/ 4891047 h 5096785"/>
              <a:gd name="connsiteX194" fmla="*/ 2203460 w 12192000"/>
              <a:gd name="connsiteY194" fmla="*/ 4886696 h 5096785"/>
              <a:gd name="connsiteX195" fmla="*/ 2091528 w 12192000"/>
              <a:gd name="connsiteY195" fmla="*/ 4859155 h 5096785"/>
              <a:gd name="connsiteX196" fmla="*/ 2022901 w 12192000"/>
              <a:gd name="connsiteY196" fmla="*/ 4846594 h 5096785"/>
              <a:gd name="connsiteX197" fmla="*/ 1994227 w 12192000"/>
              <a:gd name="connsiteY197" fmla="*/ 4847973 h 5096785"/>
              <a:gd name="connsiteX198" fmla="*/ 1955936 w 12192000"/>
              <a:gd name="connsiteY198" fmla="*/ 4845765 h 5096785"/>
              <a:gd name="connsiteX199" fmla="*/ 1741924 w 12192000"/>
              <a:gd name="connsiteY199" fmla="*/ 4808054 h 5096785"/>
              <a:gd name="connsiteX200" fmla="*/ 1734410 w 12192000"/>
              <a:gd name="connsiteY200" fmla="*/ 4811675 h 5096785"/>
              <a:gd name="connsiteX201" fmla="*/ 1691423 w 12192000"/>
              <a:gd name="connsiteY201" fmla="*/ 4802777 h 5096785"/>
              <a:gd name="connsiteX202" fmla="*/ 1554504 w 12192000"/>
              <a:gd name="connsiteY202" fmla="*/ 4739985 h 5096785"/>
              <a:gd name="connsiteX203" fmla="*/ 1470119 w 12192000"/>
              <a:gd name="connsiteY203" fmla="*/ 4723470 h 5096785"/>
              <a:gd name="connsiteX204" fmla="*/ 1437967 w 12192000"/>
              <a:gd name="connsiteY204" fmla="*/ 4722710 h 5096785"/>
              <a:gd name="connsiteX205" fmla="*/ 1384234 w 12192000"/>
              <a:gd name="connsiteY205" fmla="*/ 4721117 h 5096785"/>
              <a:gd name="connsiteX206" fmla="*/ 1338647 w 12192000"/>
              <a:gd name="connsiteY206" fmla="*/ 4732483 h 5096785"/>
              <a:gd name="connsiteX207" fmla="*/ 1295869 w 12192000"/>
              <a:gd name="connsiteY207" fmla="*/ 4726175 h 5096785"/>
              <a:gd name="connsiteX208" fmla="*/ 1292949 w 12192000"/>
              <a:gd name="connsiteY208" fmla="*/ 4708469 h 5096785"/>
              <a:gd name="connsiteX209" fmla="*/ 1244908 w 12192000"/>
              <a:gd name="connsiteY209" fmla="*/ 4706993 h 5096785"/>
              <a:gd name="connsiteX210" fmla="*/ 1171266 w 12192000"/>
              <a:gd name="connsiteY210" fmla="*/ 4706535 h 5096785"/>
              <a:gd name="connsiteX211" fmla="*/ 1160868 w 12192000"/>
              <a:gd name="connsiteY211" fmla="*/ 4701936 h 5096785"/>
              <a:gd name="connsiteX212" fmla="*/ 1147599 w 12192000"/>
              <a:gd name="connsiteY212" fmla="*/ 4714833 h 5096785"/>
              <a:gd name="connsiteX213" fmla="*/ 1119603 w 12192000"/>
              <a:gd name="connsiteY213" fmla="*/ 4721303 h 5096785"/>
              <a:gd name="connsiteX214" fmla="*/ 997851 w 12192000"/>
              <a:gd name="connsiteY214" fmla="*/ 4722336 h 5096785"/>
              <a:gd name="connsiteX215" fmla="*/ 976455 w 12192000"/>
              <a:gd name="connsiteY215" fmla="*/ 4726407 h 5096785"/>
              <a:gd name="connsiteX216" fmla="*/ 949939 w 12192000"/>
              <a:gd name="connsiteY216" fmla="*/ 4719699 h 5096785"/>
              <a:gd name="connsiteX217" fmla="*/ 894148 w 12192000"/>
              <a:gd name="connsiteY217" fmla="*/ 4710406 h 5096785"/>
              <a:gd name="connsiteX218" fmla="*/ 857990 w 12192000"/>
              <a:gd name="connsiteY218" fmla="*/ 4696844 h 5096785"/>
              <a:gd name="connsiteX219" fmla="*/ 848649 w 12192000"/>
              <a:gd name="connsiteY219" fmla="*/ 4704021 h 5096785"/>
              <a:gd name="connsiteX220" fmla="*/ 826436 w 12192000"/>
              <a:gd name="connsiteY220" fmla="*/ 4707421 h 5096785"/>
              <a:gd name="connsiteX221" fmla="*/ 733052 w 12192000"/>
              <a:gd name="connsiteY221" fmla="*/ 4701884 h 5096785"/>
              <a:gd name="connsiteX222" fmla="*/ 716185 w 12192000"/>
              <a:gd name="connsiteY222" fmla="*/ 4703827 h 5096785"/>
              <a:gd name="connsiteX223" fmla="*/ 696663 w 12192000"/>
              <a:gd name="connsiteY223" fmla="*/ 4697420 h 5096785"/>
              <a:gd name="connsiteX224" fmla="*/ 582722 w 12192000"/>
              <a:gd name="connsiteY224" fmla="*/ 4658637 h 5096785"/>
              <a:gd name="connsiteX225" fmla="*/ 581118 w 12192000"/>
              <a:gd name="connsiteY225" fmla="*/ 4654120 h 5096785"/>
              <a:gd name="connsiteX226" fmla="*/ 546453 w 12192000"/>
              <a:gd name="connsiteY226" fmla="*/ 4652542 h 5096785"/>
              <a:gd name="connsiteX227" fmla="*/ 536773 w 12192000"/>
              <a:gd name="connsiteY227" fmla="*/ 4644609 h 5096785"/>
              <a:gd name="connsiteX228" fmla="*/ 518899 w 12192000"/>
              <a:gd name="connsiteY228" fmla="*/ 4642839 h 5096785"/>
              <a:gd name="connsiteX229" fmla="*/ 388896 w 12192000"/>
              <a:gd name="connsiteY229" fmla="*/ 4619173 h 5096785"/>
              <a:gd name="connsiteX230" fmla="*/ 366479 w 12192000"/>
              <a:gd name="connsiteY230" fmla="*/ 4618896 h 5096785"/>
              <a:gd name="connsiteX231" fmla="*/ 342781 w 12192000"/>
              <a:gd name="connsiteY231" fmla="*/ 4601239 h 5096785"/>
              <a:gd name="connsiteX232" fmla="*/ 255925 w 12192000"/>
              <a:gd name="connsiteY232" fmla="*/ 4598685 h 5096785"/>
              <a:gd name="connsiteX233" fmla="*/ 226919 w 12192000"/>
              <a:gd name="connsiteY233" fmla="*/ 4598460 h 5096785"/>
              <a:gd name="connsiteX234" fmla="*/ 213925 w 12192000"/>
              <a:gd name="connsiteY234" fmla="*/ 4597783 h 5096785"/>
              <a:gd name="connsiteX235" fmla="*/ 215196 w 12192000"/>
              <a:gd name="connsiteY235" fmla="*/ 4588576 h 5096785"/>
              <a:gd name="connsiteX236" fmla="*/ 180214 w 12192000"/>
              <a:gd name="connsiteY236" fmla="*/ 4583701 h 5096785"/>
              <a:gd name="connsiteX237" fmla="*/ 83203 w 12192000"/>
              <a:gd name="connsiteY237" fmla="*/ 4531664 h 5096785"/>
              <a:gd name="connsiteX238" fmla="*/ 4106 w 12192000"/>
              <a:gd name="connsiteY238" fmla="*/ 4517202 h 5096785"/>
              <a:gd name="connsiteX239" fmla="*/ 0 w 12192000"/>
              <a:gd name="connsiteY239" fmla="*/ 4516084 h 5096785"/>
              <a:gd name="connsiteX240" fmla="*/ 0 w 12192000"/>
              <a:gd name="connsiteY24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696663 w 12192000"/>
              <a:gd name="connsiteY222" fmla="*/ 4697420 h 5096785"/>
              <a:gd name="connsiteX223" fmla="*/ 582722 w 12192000"/>
              <a:gd name="connsiteY223" fmla="*/ 4658637 h 5096785"/>
              <a:gd name="connsiteX224" fmla="*/ 581118 w 12192000"/>
              <a:gd name="connsiteY224" fmla="*/ 4654120 h 5096785"/>
              <a:gd name="connsiteX225" fmla="*/ 546453 w 12192000"/>
              <a:gd name="connsiteY225" fmla="*/ 4652542 h 5096785"/>
              <a:gd name="connsiteX226" fmla="*/ 536773 w 12192000"/>
              <a:gd name="connsiteY226" fmla="*/ 4644609 h 5096785"/>
              <a:gd name="connsiteX227" fmla="*/ 518899 w 12192000"/>
              <a:gd name="connsiteY227" fmla="*/ 4642839 h 5096785"/>
              <a:gd name="connsiteX228" fmla="*/ 388896 w 12192000"/>
              <a:gd name="connsiteY228" fmla="*/ 4619173 h 5096785"/>
              <a:gd name="connsiteX229" fmla="*/ 366479 w 12192000"/>
              <a:gd name="connsiteY229" fmla="*/ 4618896 h 5096785"/>
              <a:gd name="connsiteX230" fmla="*/ 342781 w 12192000"/>
              <a:gd name="connsiteY230" fmla="*/ 4601239 h 5096785"/>
              <a:gd name="connsiteX231" fmla="*/ 255925 w 12192000"/>
              <a:gd name="connsiteY231" fmla="*/ 4598685 h 5096785"/>
              <a:gd name="connsiteX232" fmla="*/ 226919 w 12192000"/>
              <a:gd name="connsiteY232" fmla="*/ 4598460 h 5096785"/>
              <a:gd name="connsiteX233" fmla="*/ 213925 w 12192000"/>
              <a:gd name="connsiteY233" fmla="*/ 4597783 h 5096785"/>
              <a:gd name="connsiteX234" fmla="*/ 215196 w 12192000"/>
              <a:gd name="connsiteY234" fmla="*/ 4588576 h 5096785"/>
              <a:gd name="connsiteX235" fmla="*/ 180214 w 12192000"/>
              <a:gd name="connsiteY235" fmla="*/ 4583701 h 5096785"/>
              <a:gd name="connsiteX236" fmla="*/ 83203 w 12192000"/>
              <a:gd name="connsiteY236" fmla="*/ 4531664 h 5096785"/>
              <a:gd name="connsiteX237" fmla="*/ 4106 w 12192000"/>
              <a:gd name="connsiteY237" fmla="*/ 4517202 h 5096785"/>
              <a:gd name="connsiteX238" fmla="*/ 0 w 12192000"/>
              <a:gd name="connsiteY238" fmla="*/ 4516084 h 5096785"/>
              <a:gd name="connsiteX239" fmla="*/ 0 w 12192000"/>
              <a:gd name="connsiteY23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696663 w 12192000"/>
              <a:gd name="connsiteY222" fmla="*/ 4697420 h 5096785"/>
              <a:gd name="connsiteX223" fmla="*/ 582722 w 12192000"/>
              <a:gd name="connsiteY223" fmla="*/ 4658637 h 5096785"/>
              <a:gd name="connsiteX224" fmla="*/ 581118 w 12192000"/>
              <a:gd name="connsiteY224" fmla="*/ 4654120 h 5096785"/>
              <a:gd name="connsiteX225" fmla="*/ 546453 w 12192000"/>
              <a:gd name="connsiteY225" fmla="*/ 4652542 h 5096785"/>
              <a:gd name="connsiteX226" fmla="*/ 536773 w 12192000"/>
              <a:gd name="connsiteY226" fmla="*/ 4644609 h 5096785"/>
              <a:gd name="connsiteX227" fmla="*/ 388896 w 12192000"/>
              <a:gd name="connsiteY227" fmla="*/ 4619173 h 5096785"/>
              <a:gd name="connsiteX228" fmla="*/ 366479 w 12192000"/>
              <a:gd name="connsiteY228" fmla="*/ 4618896 h 5096785"/>
              <a:gd name="connsiteX229" fmla="*/ 342781 w 12192000"/>
              <a:gd name="connsiteY229" fmla="*/ 4601239 h 5096785"/>
              <a:gd name="connsiteX230" fmla="*/ 255925 w 12192000"/>
              <a:gd name="connsiteY230" fmla="*/ 4598685 h 5096785"/>
              <a:gd name="connsiteX231" fmla="*/ 226919 w 12192000"/>
              <a:gd name="connsiteY231" fmla="*/ 4598460 h 5096785"/>
              <a:gd name="connsiteX232" fmla="*/ 213925 w 12192000"/>
              <a:gd name="connsiteY232" fmla="*/ 4597783 h 5096785"/>
              <a:gd name="connsiteX233" fmla="*/ 215196 w 12192000"/>
              <a:gd name="connsiteY233" fmla="*/ 4588576 h 5096785"/>
              <a:gd name="connsiteX234" fmla="*/ 180214 w 12192000"/>
              <a:gd name="connsiteY234" fmla="*/ 4583701 h 5096785"/>
              <a:gd name="connsiteX235" fmla="*/ 83203 w 12192000"/>
              <a:gd name="connsiteY235" fmla="*/ 4531664 h 5096785"/>
              <a:gd name="connsiteX236" fmla="*/ 4106 w 12192000"/>
              <a:gd name="connsiteY236" fmla="*/ 4517202 h 5096785"/>
              <a:gd name="connsiteX237" fmla="*/ 0 w 12192000"/>
              <a:gd name="connsiteY237" fmla="*/ 4516084 h 5096785"/>
              <a:gd name="connsiteX238" fmla="*/ 0 w 12192000"/>
              <a:gd name="connsiteY238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582722 w 12192000"/>
              <a:gd name="connsiteY222" fmla="*/ 4658637 h 5096785"/>
              <a:gd name="connsiteX223" fmla="*/ 581118 w 12192000"/>
              <a:gd name="connsiteY223" fmla="*/ 4654120 h 5096785"/>
              <a:gd name="connsiteX224" fmla="*/ 546453 w 12192000"/>
              <a:gd name="connsiteY224" fmla="*/ 4652542 h 5096785"/>
              <a:gd name="connsiteX225" fmla="*/ 536773 w 12192000"/>
              <a:gd name="connsiteY225" fmla="*/ 4644609 h 5096785"/>
              <a:gd name="connsiteX226" fmla="*/ 388896 w 12192000"/>
              <a:gd name="connsiteY226" fmla="*/ 4619173 h 5096785"/>
              <a:gd name="connsiteX227" fmla="*/ 366479 w 12192000"/>
              <a:gd name="connsiteY227" fmla="*/ 4618896 h 5096785"/>
              <a:gd name="connsiteX228" fmla="*/ 342781 w 12192000"/>
              <a:gd name="connsiteY228" fmla="*/ 4601239 h 5096785"/>
              <a:gd name="connsiteX229" fmla="*/ 255925 w 12192000"/>
              <a:gd name="connsiteY229" fmla="*/ 4598685 h 5096785"/>
              <a:gd name="connsiteX230" fmla="*/ 226919 w 12192000"/>
              <a:gd name="connsiteY230" fmla="*/ 4598460 h 5096785"/>
              <a:gd name="connsiteX231" fmla="*/ 213925 w 12192000"/>
              <a:gd name="connsiteY231" fmla="*/ 4597783 h 5096785"/>
              <a:gd name="connsiteX232" fmla="*/ 215196 w 12192000"/>
              <a:gd name="connsiteY232" fmla="*/ 4588576 h 5096785"/>
              <a:gd name="connsiteX233" fmla="*/ 180214 w 12192000"/>
              <a:gd name="connsiteY233" fmla="*/ 4583701 h 5096785"/>
              <a:gd name="connsiteX234" fmla="*/ 83203 w 12192000"/>
              <a:gd name="connsiteY234" fmla="*/ 4531664 h 5096785"/>
              <a:gd name="connsiteX235" fmla="*/ 4106 w 12192000"/>
              <a:gd name="connsiteY235" fmla="*/ 4517202 h 5096785"/>
              <a:gd name="connsiteX236" fmla="*/ 0 w 12192000"/>
              <a:gd name="connsiteY236" fmla="*/ 4516084 h 5096785"/>
              <a:gd name="connsiteX237" fmla="*/ 0 w 12192000"/>
              <a:gd name="connsiteY23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648168 h 5096785"/>
              <a:gd name="connsiteX222" fmla="*/ 582722 w 12192000"/>
              <a:gd name="connsiteY222" fmla="*/ 4658637 h 5096785"/>
              <a:gd name="connsiteX223" fmla="*/ 581118 w 12192000"/>
              <a:gd name="connsiteY223" fmla="*/ 4654120 h 5096785"/>
              <a:gd name="connsiteX224" fmla="*/ 546453 w 12192000"/>
              <a:gd name="connsiteY224" fmla="*/ 4652542 h 5096785"/>
              <a:gd name="connsiteX225" fmla="*/ 536773 w 12192000"/>
              <a:gd name="connsiteY225" fmla="*/ 4644609 h 5096785"/>
              <a:gd name="connsiteX226" fmla="*/ 388896 w 12192000"/>
              <a:gd name="connsiteY226" fmla="*/ 4619173 h 5096785"/>
              <a:gd name="connsiteX227" fmla="*/ 366479 w 12192000"/>
              <a:gd name="connsiteY227" fmla="*/ 4618896 h 5096785"/>
              <a:gd name="connsiteX228" fmla="*/ 342781 w 12192000"/>
              <a:gd name="connsiteY228" fmla="*/ 4601239 h 5096785"/>
              <a:gd name="connsiteX229" fmla="*/ 255925 w 12192000"/>
              <a:gd name="connsiteY229" fmla="*/ 4598685 h 5096785"/>
              <a:gd name="connsiteX230" fmla="*/ 226919 w 12192000"/>
              <a:gd name="connsiteY230" fmla="*/ 4598460 h 5096785"/>
              <a:gd name="connsiteX231" fmla="*/ 213925 w 12192000"/>
              <a:gd name="connsiteY231" fmla="*/ 4597783 h 5096785"/>
              <a:gd name="connsiteX232" fmla="*/ 215196 w 12192000"/>
              <a:gd name="connsiteY232" fmla="*/ 4588576 h 5096785"/>
              <a:gd name="connsiteX233" fmla="*/ 180214 w 12192000"/>
              <a:gd name="connsiteY233" fmla="*/ 4583701 h 5096785"/>
              <a:gd name="connsiteX234" fmla="*/ 83203 w 12192000"/>
              <a:gd name="connsiteY234" fmla="*/ 4531664 h 5096785"/>
              <a:gd name="connsiteX235" fmla="*/ 4106 w 12192000"/>
              <a:gd name="connsiteY235" fmla="*/ 4517202 h 5096785"/>
              <a:gd name="connsiteX236" fmla="*/ 0 w 12192000"/>
              <a:gd name="connsiteY236" fmla="*/ 4516084 h 5096785"/>
              <a:gd name="connsiteX237" fmla="*/ 0 w 12192000"/>
              <a:gd name="connsiteY23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295869 w 12192000"/>
              <a:gd name="connsiteY205" fmla="*/ 4726175 h 5096785"/>
              <a:gd name="connsiteX206" fmla="*/ 1292949 w 12192000"/>
              <a:gd name="connsiteY206" fmla="*/ 4708469 h 5096785"/>
              <a:gd name="connsiteX207" fmla="*/ 1244908 w 12192000"/>
              <a:gd name="connsiteY207" fmla="*/ 4706993 h 5096785"/>
              <a:gd name="connsiteX208" fmla="*/ 1171266 w 12192000"/>
              <a:gd name="connsiteY208" fmla="*/ 4706535 h 5096785"/>
              <a:gd name="connsiteX209" fmla="*/ 1160868 w 12192000"/>
              <a:gd name="connsiteY209" fmla="*/ 4701936 h 5096785"/>
              <a:gd name="connsiteX210" fmla="*/ 1147599 w 12192000"/>
              <a:gd name="connsiteY210" fmla="*/ 4714833 h 5096785"/>
              <a:gd name="connsiteX211" fmla="*/ 1119603 w 12192000"/>
              <a:gd name="connsiteY211" fmla="*/ 4721303 h 5096785"/>
              <a:gd name="connsiteX212" fmla="*/ 997851 w 12192000"/>
              <a:gd name="connsiteY212" fmla="*/ 4722336 h 5096785"/>
              <a:gd name="connsiteX213" fmla="*/ 976455 w 12192000"/>
              <a:gd name="connsiteY213" fmla="*/ 4726407 h 5096785"/>
              <a:gd name="connsiteX214" fmla="*/ 949939 w 12192000"/>
              <a:gd name="connsiteY214" fmla="*/ 4719699 h 5096785"/>
              <a:gd name="connsiteX215" fmla="*/ 894148 w 12192000"/>
              <a:gd name="connsiteY215" fmla="*/ 4710406 h 5096785"/>
              <a:gd name="connsiteX216" fmla="*/ 857990 w 12192000"/>
              <a:gd name="connsiteY216" fmla="*/ 4696844 h 5096785"/>
              <a:gd name="connsiteX217" fmla="*/ 848649 w 12192000"/>
              <a:gd name="connsiteY217" fmla="*/ 4704021 h 5096785"/>
              <a:gd name="connsiteX218" fmla="*/ 826436 w 12192000"/>
              <a:gd name="connsiteY218" fmla="*/ 4707421 h 5096785"/>
              <a:gd name="connsiteX219" fmla="*/ 733052 w 12192000"/>
              <a:gd name="connsiteY219" fmla="*/ 4701884 h 5096785"/>
              <a:gd name="connsiteX220" fmla="*/ 716185 w 12192000"/>
              <a:gd name="connsiteY220" fmla="*/ 4648168 h 5096785"/>
              <a:gd name="connsiteX221" fmla="*/ 582722 w 12192000"/>
              <a:gd name="connsiteY221" fmla="*/ 4658637 h 5096785"/>
              <a:gd name="connsiteX222" fmla="*/ 581118 w 12192000"/>
              <a:gd name="connsiteY222" fmla="*/ 4654120 h 5096785"/>
              <a:gd name="connsiteX223" fmla="*/ 546453 w 12192000"/>
              <a:gd name="connsiteY223" fmla="*/ 4652542 h 5096785"/>
              <a:gd name="connsiteX224" fmla="*/ 536773 w 12192000"/>
              <a:gd name="connsiteY224" fmla="*/ 4644609 h 5096785"/>
              <a:gd name="connsiteX225" fmla="*/ 388896 w 12192000"/>
              <a:gd name="connsiteY225" fmla="*/ 4619173 h 5096785"/>
              <a:gd name="connsiteX226" fmla="*/ 366479 w 12192000"/>
              <a:gd name="connsiteY226" fmla="*/ 4618896 h 5096785"/>
              <a:gd name="connsiteX227" fmla="*/ 342781 w 12192000"/>
              <a:gd name="connsiteY227" fmla="*/ 4601239 h 5096785"/>
              <a:gd name="connsiteX228" fmla="*/ 255925 w 12192000"/>
              <a:gd name="connsiteY228" fmla="*/ 4598685 h 5096785"/>
              <a:gd name="connsiteX229" fmla="*/ 226919 w 12192000"/>
              <a:gd name="connsiteY229" fmla="*/ 4598460 h 5096785"/>
              <a:gd name="connsiteX230" fmla="*/ 213925 w 12192000"/>
              <a:gd name="connsiteY230" fmla="*/ 4597783 h 5096785"/>
              <a:gd name="connsiteX231" fmla="*/ 215196 w 12192000"/>
              <a:gd name="connsiteY231" fmla="*/ 4588576 h 5096785"/>
              <a:gd name="connsiteX232" fmla="*/ 180214 w 12192000"/>
              <a:gd name="connsiteY232" fmla="*/ 4583701 h 5096785"/>
              <a:gd name="connsiteX233" fmla="*/ 83203 w 12192000"/>
              <a:gd name="connsiteY233" fmla="*/ 4531664 h 5096785"/>
              <a:gd name="connsiteX234" fmla="*/ 4106 w 12192000"/>
              <a:gd name="connsiteY234" fmla="*/ 4517202 h 5096785"/>
              <a:gd name="connsiteX235" fmla="*/ 0 w 12192000"/>
              <a:gd name="connsiteY235" fmla="*/ 4516084 h 5096785"/>
              <a:gd name="connsiteX236" fmla="*/ 0 w 12192000"/>
              <a:gd name="connsiteY23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295869 w 12192000"/>
              <a:gd name="connsiteY205" fmla="*/ 4726175 h 5096785"/>
              <a:gd name="connsiteX206" fmla="*/ 1292949 w 12192000"/>
              <a:gd name="connsiteY206" fmla="*/ 4684615 h 5096785"/>
              <a:gd name="connsiteX207" fmla="*/ 1244908 w 12192000"/>
              <a:gd name="connsiteY207" fmla="*/ 4706993 h 5096785"/>
              <a:gd name="connsiteX208" fmla="*/ 1171266 w 12192000"/>
              <a:gd name="connsiteY208" fmla="*/ 4706535 h 5096785"/>
              <a:gd name="connsiteX209" fmla="*/ 1160868 w 12192000"/>
              <a:gd name="connsiteY209" fmla="*/ 4701936 h 5096785"/>
              <a:gd name="connsiteX210" fmla="*/ 1147599 w 12192000"/>
              <a:gd name="connsiteY210" fmla="*/ 4714833 h 5096785"/>
              <a:gd name="connsiteX211" fmla="*/ 1119603 w 12192000"/>
              <a:gd name="connsiteY211" fmla="*/ 4721303 h 5096785"/>
              <a:gd name="connsiteX212" fmla="*/ 997851 w 12192000"/>
              <a:gd name="connsiteY212" fmla="*/ 4722336 h 5096785"/>
              <a:gd name="connsiteX213" fmla="*/ 976455 w 12192000"/>
              <a:gd name="connsiteY213" fmla="*/ 4726407 h 5096785"/>
              <a:gd name="connsiteX214" fmla="*/ 949939 w 12192000"/>
              <a:gd name="connsiteY214" fmla="*/ 4719699 h 5096785"/>
              <a:gd name="connsiteX215" fmla="*/ 894148 w 12192000"/>
              <a:gd name="connsiteY215" fmla="*/ 4710406 h 5096785"/>
              <a:gd name="connsiteX216" fmla="*/ 857990 w 12192000"/>
              <a:gd name="connsiteY216" fmla="*/ 4696844 h 5096785"/>
              <a:gd name="connsiteX217" fmla="*/ 848649 w 12192000"/>
              <a:gd name="connsiteY217" fmla="*/ 4704021 h 5096785"/>
              <a:gd name="connsiteX218" fmla="*/ 826436 w 12192000"/>
              <a:gd name="connsiteY218" fmla="*/ 4707421 h 5096785"/>
              <a:gd name="connsiteX219" fmla="*/ 733052 w 12192000"/>
              <a:gd name="connsiteY219" fmla="*/ 4701884 h 5096785"/>
              <a:gd name="connsiteX220" fmla="*/ 716185 w 12192000"/>
              <a:gd name="connsiteY220" fmla="*/ 4648168 h 5096785"/>
              <a:gd name="connsiteX221" fmla="*/ 582722 w 12192000"/>
              <a:gd name="connsiteY221" fmla="*/ 4658637 h 5096785"/>
              <a:gd name="connsiteX222" fmla="*/ 581118 w 12192000"/>
              <a:gd name="connsiteY222" fmla="*/ 4654120 h 5096785"/>
              <a:gd name="connsiteX223" fmla="*/ 546453 w 12192000"/>
              <a:gd name="connsiteY223" fmla="*/ 4652542 h 5096785"/>
              <a:gd name="connsiteX224" fmla="*/ 536773 w 12192000"/>
              <a:gd name="connsiteY224" fmla="*/ 4644609 h 5096785"/>
              <a:gd name="connsiteX225" fmla="*/ 388896 w 12192000"/>
              <a:gd name="connsiteY225" fmla="*/ 4619173 h 5096785"/>
              <a:gd name="connsiteX226" fmla="*/ 366479 w 12192000"/>
              <a:gd name="connsiteY226" fmla="*/ 4618896 h 5096785"/>
              <a:gd name="connsiteX227" fmla="*/ 342781 w 12192000"/>
              <a:gd name="connsiteY227" fmla="*/ 4601239 h 5096785"/>
              <a:gd name="connsiteX228" fmla="*/ 255925 w 12192000"/>
              <a:gd name="connsiteY228" fmla="*/ 4598685 h 5096785"/>
              <a:gd name="connsiteX229" fmla="*/ 226919 w 12192000"/>
              <a:gd name="connsiteY229" fmla="*/ 4598460 h 5096785"/>
              <a:gd name="connsiteX230" fmla="*/ 213925 w 12192000"/>
              <a:gd name="connsiteY230" fmla="*/ 4597783 h 5096785"/>
              <a:gd name="connsiteX231" fmla="*/ 215196 w 12192000"/>
              <a:gd name="connsiteY231" fmla="*/ 4588576 h 5096785"/>
              <a:gd name="connsiteX232" fmla="*/ 180214 w 12192000"/>
              <a:gd name="connsiteY232" fmla="*/ 4583701 h 5096785"/>
              <a:gd name="connsiteX233" fmla="*/ 83203 w 12192000"/>
              <a:gd name="connsiteY233" fmla="*/ 4531664 h 5096785"/>
              <a:gd name="connsiteX234" fmla="*/ 4106 w 12192000"/>
              <a:gd name="connsiteY234" fmla="*/ 4517202 h 5096785"/>
              <a:gd name="connsiteX235" fmla="*/ 0 w 12192000"/>
              <a:gd name="connsiteY235" fmla="*/ 4516084 h 5096785"/>
              <a:gd name="connsiteX236" fmla="*/ 0 w 12192000"/>
              <a:gd name="connsiteY23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295869 w 12192000"/>
              <a:gd name="connsiteY204" fmla="*/ 4726175 h 5096785"/>
              <a:gd name="connsiteX205" fmla="*/ 1292949 w 12192000"/>
              <a:gd name="connsiteY205" fmla="*/ 4684615 h 5096785"/>
              <a:gd name="connsiteX206" fmla="*/ 1244908 w 12192000"/>
              <a:gd name="connsiteY206" fmla="*/ 4706993 h 5096785"/>
              <a:gd name="connsiteX207" fmla="*/ 1171266 w 12192000"/>
              <a:gd name="connsiteY207" fmla="*/ 4706535 h 5096785"/>
              <a:gd name="connsiteX208" fmla="*/ 1160868 w 12192000"/>
              <a:gd name="connsiteY208" fmla="*/ 4701936 h 5096785"/>
              <a:gd name="connsiteX209" fmla="*/ 1147599 w 12192000"/>
              <a:gd name="connsiteY209" fmla="*/ 4714833 h 5096785"/>
              <a:gd name="connsiteX210" fmla="*/ 1119603 w 12192000"/>
              <a:gd name="connsiteY210" fmla="*/ 4721303 h 5096785"/>
              <a:gd name="connsiteX211" fmla="*/ 997851 w 12192000"/>
              <a:gd name="connsiteY211" fmla="*/ 4722336 h 5096785"/>
              <a:gd name="connsiteX212" fmla="*/ 976455 w 12192000"/>
              <a:gd name="connsiteY212" fmla="*/ 4726407 h 5096785"/>
              <a:gd name="connsiteX213" fmla="*/ 949939 w 12192000"/>
              <a:gd name="connsiteY213" fmla="*/ 4719699 h 5096785"/>
              <a:gd name="connsiteX214" fmla="*/ 894148 w 12192000"/>
              <a:gd name="connsiteY214" fmla="*/ 4710406 h 5096785"/>
              <a:gd name="connsiteX215" fmla="*/ 857990 w 12192000"/>
              <a:gd name="connsiteY215" fmla="*/ 4696844 h 5096785"/>
              <a:gd name="connsiteX216" fmla="*/ 848649 w 12192000"/>
              <a:gd name="connsiteY216" fmla="*/ 4704021 h 5096785"/>
              <a:gd name="connsiteX217" fmla="*/ 826436 w 12192000"/>
              <a:gd name="connsiteY217" fmla="*/ 4707421 h 5096785"/>
              <a:gd name="connsiteX218" fmla="*/ 733052 w 12192000"/>
              <a:gd name="connsiteY218" fmla="*/ 4701884 h 5096785"/>
              <a:gd name="connsiteX219" fmla="*/ 716185 w 12192000"/>
              <a:gd name="connsiteY219" fmla="*/ 4648168 h 5096785"/>
              <a:gd name="connsiteX220" fmla="*/ 582722 w 12192000"/>
              <a:gd name="connsiteY220" fmla="*/ 4658637 h 5096785"/>
              <a:gd name="connsiteX221" fmla="*/ 581118 w 12192000"/>
              <a:gd name="connsiteY221" fmla="*/ 4654120 h 5096785"/>
              <a:gd name="connsiteX222" fmla="*/ 546453 w 12192000"/>
              <a:gd name="connsiteY222" fmla="*/ 4652542 h 5096785"/>
              <a:gd name="connsiteX223" fmla="*/ 536773 w 12192000"/>
              <a:gd name="connsiteY223" fmla="*/ 4644609 h 5096785"/>
              <a:gd name="connsiteX224" fmla="*/ 388896 w 12192000"/>
              <a:gd name="connsiteY224" fmla="*/ 4619173 h 5096785"/>
              <a:gd name="connsiteX225" fmla="*/ 366479 w 12192000"/>
              <a:gd name="connsiteY225" fmla="*/ 4618896 h 5096785"/>
              <a:gd name="connsiteX226" fmla="*/ 342781 w 12192000"/>
              <a:gd name="connsiteY226" fmla="*/ 4601239 h 5096785"/>
              <a:gd name="connsiteX227" fmla="*/ 255925 w 12192000"/>
              <a:gd name="connsiteY227" fmla="*/ 4598685 h 5096785"/>
              <a:gd name="connsiteX228" fmla="*/ 226919 w 12192000"/>
              <a:gd name="connsiteY228" fmla="*/ 4598460 h 5096785"/>
              <a:gd name="connsiteX229" fmla="*/ 213925 w 12192000"/>
              <a:gd name="connsiteY229" fmla="*/ 4597783 h 5096785"/>
              <a:gd name="connsiteX230" fmla="*/ 215196 w 12192000"/>
              <a:gd name="connsiteY230" fmla="*/ 4588576 h 5096785"/>
              <a:gd name="connsiteX231" fmla="*/ 180214 w 12192000"/>
              <a:gd name="connsiteY231" fmla="*/ 4583701 h 5096785"/>
              <a:gd name="connsiteX232" fmla="*/ 83203 w 12192000"/>
              <a:gd name="connsiteY232" fmla="*/ 4531664 h 5096785"/>
              <a:gd name="connsiteX233" fmla="*/ 4106 w 12192000"/>
              <a:gd name="connsiteY233" fmla="*/ 4517202 h 5096785"/>
              <a:gd name="connsiteX234" fmla="*/ 0 w 12192000"/>
              <a:gd name="connsiteY234" fmla="*/ 4516084 h 5096785"/>
              <a:gd name="connsiteX235" fmla="*/ 0 w 12192000"/>
              <a:gd name="connsiteY23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3960074 w 12192000"/>
              <a:gd name="connsiteY138" fmla="*/ 5050708 h 5096785"/>
              <a:gd name="connsiteX139" fmla="*/ 3947260 w 12192000"/>
              <a:gd name="connsiteY139" fmla="*/ 5041167 h 5096785"/>
              <a:gd name="connsiteX140" fmla="*/ 3931969 w 12192000"/>
              <a:gd name="connsiteY140" fmla="*/ 5035902 h 5096785"/>
              <a:gd name="connsiteX141" fmla="*/ 3929836 w 12192000"/>
              <a:gd name="connsiteY141" fmla="*/ 5036901 h 5096785"/>
              <a:gd name="connsiteX142" fmla="*/ 3911296 w 12192000"/>
              <a:gd name="connsiteY142" fmla="*/ 5035663 h 5096785"/>
              <a:gd name="connsiteX143" fmla="*/ 3907746 w 12192000"/>
              <a:gd name="connsiteY143" fmla="*/ 5032107 h 5096785"/>
              <a:gd name="connsiteX144" fmla="*/ 3895182 w 12192000"/>
              <a:gd name="connsiteY144" fmla="*/ 5030229 h 5096785"/>
              <a:gd name="connsiteX145" fmla="*/ 3870866 w 12192000"/>
              <a:gd name="connsiteY145" fmla="*/ 5023753 h 5096785"/>
              <a:gd name="connsiteX146" fmla="*/ 3865913 w 12192000"/>
              <a:gd name="connsiteY146" fmla="*/ 5025143 h 5096785"/>
              <a:gd name="connsiteX147" fmla="*/ 3828606 w 12192000"/>
              <a:gd name="connsiteY147" fmla="*/ 5019426 h 5096785"/>
              <a:gd name="connsiteX148" fmla="*/ 3827901 w 12192000"/>
              <a:gd name="connsiteY148" fmla="*/ 5020583 h 5096785"/>
              <a:gd name="connsiteX149" fmla="*/ 3816543 w 12192000"/>
              <a:gd name="connsiteY149" fmla="*/ 5024366 h 5096785"/>
              <a:gd name="connsiteX150" fmla="*/ 3795278 w 12192000"/>
              <a:gd name="connsiteY150" fmla="*/ 5028779 h 5096785"/>
              <a:gd name="connsiteX151" fmla="*/ 3743858 w 12192000"/>
              <a:gd name="connsiteY151" fmla="*/ 5054237 h 5096785"/>
              <a:gd name="connsiteX152" fmla="*/ 3704945 w 12192000"/>
              <a:gd name="connsiteY152" fmla="*/ 5048413 h 5096785"/>
              <a:gd name="connsiteX153" fmla="*/ 3696992 w 12192000"/>
              <a:gd name="connsiteY153" fmla="*/ 5047914 h 5096785"/>
              <a:gd name="connsiteX154" fmla="*/ 3696780 w 12192000"/>
              <a:gd name="connsiteY154" fmla="*/ 5048181 h 5096785"/>
              <a:gd name="connsiteX155" fmla="*/ 3688290 w 12192000"/>
              <a:gd name="connsiteY155" fmla="*/ 5048204 h 5096785"/>
              <a:gd name="connsiteX156" fmla="*/ 3682486 w 12192000"/>
              <a:gd name="connsiteY156" fmla="*/ 5047000 h 5096785"/>
              <a:gd name="connsiteX157" fmla="*/ 3667056 w 12192000"/>
              <a:gd name="connsiteY157" fmla="*/ 5046030 h 5096785"/>
              <a:gd name="connsiteX158" fmla="*/ 3661403 w 12192000"/>
              <a:gd name="connsiteY158" fmla="*/ 5047537 h 5096785"/>
              <a:gd name="connsiteX159" fmla="*/ 3658673 w 12192000"/>
              <a:gd name="connsiteY159" fmla="*/ 5050790 h 5096785"/>
              <a:gd name="connsiteX160" fmla="*/ 3657333 w 12192000"/>
              <a:gd name="connsiteY160" fmla="*/ 5050325 h 5096785"/>
              <a:gd name="connsiteX161" fmla="*/ 3626778 w 12192000"/>
              <a:gd name="connsiteY161" fmla="*/ 5057882 h 5096785"/>
              <a:gd name="connsiteX162" fmla="*/ 3560067 w 12192000"/>
              <a:gd name="connsiteY162" fmla="*/ 5064266 h 5096785"/>
              <a:gd name="connsiteX163" fmla="*/ 3522641 w 12192000"/>
              <a:gd name="connsiteY163" fmla="*/ 5063654 h 5096785"/>
              <a:gd name="connsiteX164" fmla="*/ 3419275 w 12192000"/>
              <a:gd name="connsiteY164" fmla="*/ 5066646 h 5096785"/>
              <a:gd name="connsiteX165" fmla="*/ 3314869 w 12192000"/>
              <a:gd name="connsiteY165" fmla="*/ 5073197 h 5096785"/>
              <a:gd name="connsiteX166" fmla="*/ 3259088 w 12192000"/>
              <a:gd name="connsiteY166" fmla="*/ 5096363 h 5096785"/>
              <a:gd name="connsiteX167" fmla="*/ 3253104 w 12192000"/>
              <a:gd name="connsiteY167" fmla="*/ 5096785 h 5096785"/>
              <a:gd name="connsiteX168" fmla="*/ 3238751 w 12192000"/>
              <a:gd name="connsiteY168" fmla="*/ 5092996 h 5096785"/>
              <a:gd name="connsiteX169" fmla="*/ 3233681 w 12192000"/>
              <a:gd name="connsiteY169" fmla="*/ 5090758 h 5096785"/>
              <a:gd name="connsiteX170" fmla="*/ 3225562 w 12192000"/>
              <a:gd name="connsiteY170" fmla="*/ 5089215 h 5096785"/>
              <a:gd name="connsiteX171" fmla="*/ 3225260 w 12192000"/>
              <a:gd name="connsiteY171" fmla="*/ 5089437 h 5096785"/>
              <a:gd name="connsiteX172" fmla="*/ 3217859 w 12192000"/>
              <a:gd name="connsiteY172" fmla="*/ 5087484 h 5096785"/>
              <a:gd name="connsiteX173" fmla="*/ 3182980 w 12192000"/>
              <a:gd name="connsiteY173" fmla="*/ 5074650 h 5096785"/>
              <a:gd name="connsiteX174" fmla="*/ 3055081 w 12192000"/>
              <a:gd name="connsiteY174" fmla="*/ 5080424 h 5096785"/>
              <a:gd name="connsiteX175" fmla="*/ 3049807 w 12192000"/>
              <a:gd name="connsiteY175" fmla="*/ 5080860 h 5096785"/>
              <a:gd name="connsiteX176" fmla="*/ 3029122 w 12192000"/>
              <a:gd name="connsiteY176" fmla="*/ 5070085 h 5096785"/>
              <a:gd name="connsiteX177" fmla="*/ 3017862 w 12192000"/>
              <a:gd name="connsiteY177" fmla="*/ 5065942 h 5096785"/>
              <a:gd name="connsiteX178" fmla="*/ 3015868 w 12192000"/>
              <a:gd name="connsiteY178" fmla="*/ 5061832 h 5096785"/>
              <a:gd name="connsiteX179" fmla="*/ 2998644 w 12192000"/>
              <a:gd name="connsiteY179" fmla="*/ 5057210 h 5096785"/>
              <a:gd name="connsiteX180" fmla="*/ 2996219 w 12192000"/>
              <a:gd name="connsiteY180" fmla="*/ 5057788 h 5096785"/>
              <a:gd name="connsiteX181" fmla="*/ 2983676 w 12192000"/>
              <a:gd name="connsiteY181" fmla="*/ 5049852 h 5096785"/>
              <a:gd name="connsiteX182" fmla="*/ 2903609 w 12192000"/>
              <a:gd name="connsiteY182" fmla="*/ 4998457 h 5096785"/>
              <a:gd name="connsiteX183" fmla="*/ 2758830 w 12192000"/>
              <a:gd name="connsiteY183" fmla="*/ 4974760 h 5096785"/>
              <a:gd name="connsiteX184" fmla="*/ 2532669 w 12192000"/>
              <a:gd name="connsiteY184" fmla="*/ 4940573 h 5096785"/>
              <a:gd name="connsiteX185" fmla="*/ 2389931 w 12192000"/>
              <a:gd name="connsiteY185" fmla="*/ 4905785 h 5096785"/>
              <a:gd name="connsiteX186" fmla="*/ 2335186 w 12192000"/>
              <a:gd name="connsiteY186" fmla="*/ 4902957 h 5096785"/>
              <a:gd name="connsiteX187" fmla="*/ 2273393 w 12192000"/>
              <a:gd name="connsiteY187" fmla="*/ 4883565 h 5096785"/>
              <a:gd name="connsiteX188" fmla="*/ 2269523 w 12192000"/>
              <a:gd name="connsiteY188" fmla="*/ 4884442 h 5096785"/>
              <a:gd name="connsiteX189" fmla="*/ 2256015 w 12192000"/>
              <a:gd name="connsiteY189" fmla="*/ 4883014 h 5096785"/>
              <a:gd name="connsiteX190" fmla="*/ 2249731 w 12192000"/>
              <a:gd name="connsiteY190" fmla="*/ 4888778 h 5096785"/>
              <a:gd name="connsiteX191" fmla="*/ 2227629 w 12192000"/>
              <a:gd name="connsiteY191" fmla="*/ 4891047 h 5096785"/>
              <a:gd name="connsiteX192" fmla="*/ 2203460 w 12192000"/>
              <a:gd name="connsiteY192" fmla="*/ 4886696 h 5096785"/>
              <a:gd name="connsiteX193" fmla="*/ 2091528 w 12192000"/>
              <a:gd name="connsiteY193" fmla="*/ 4859155 h 5096785"/>
              <a:gd name="connsiteX194" fmla="*/ 2022901 w 12192000"/>
              <a:gd name="connsiteY194" fmla="*/ 4846594 h 5096785"/>
              <a:gd name="connsiteX195" fmla="*/ 1994227 w 12192000"/>
              <a:gd name="connsiteY195" fmla="*/ 4847973 h 5096785"/>
              <a:gd name="connsiteX196" fmla="*/ 1955936 w 12192000"/>
              <a:gd name="connsiteY196" fmla="*/ 4845765 h 5096785"/>
              <a:gd name="connsiteX197" fmla="*/ 1741924 w 12192000"/>
              <a:gd name="connsiteY197" fmla="*/ 4808054 h 5096785"/>
              <a:gd name="connsiteX198" fmla="*/ 1734410 w 12192000"/>
              <a:gd name="connsiteY198" fmla="*/ 4811675 h 5096785"/>
              <a:gd name="connsiteX199" fmla="*/ 1691423 w 12192000"/>
              <a:gd name="connsiteY199" fmla="*/ 4802777 h 5096785"/>
              <a:gd name="connsiteX200" fmla="*/ 1554504 w 12192000"/>
              <a:gd name="connsiteY200" fmla="*/ 4739985 h 5096785"/>
              <a:gd name="connsiteX201" fmla="*/ 1470119 w 12192000"/>
              <a:gd name="connsiteY201" fmla="*/ 4723470 h 5096785"/>
              <a:gd name="connsiteX202" fmla="*/ 1437967 w 12192000"/>
              <a:gd name="connsiteY202" fmla="*/ 4722710 h 5096785"/>
              <a:gd name="connsiteX203" fmla="*/ 1295869 w 12192000"/>
              <a:gd name="connsiteY203" fmla="*/ 4726175 h 5096785"/>
              <a:gd name="connsiteX204" fmla="*/ 1292949 w 12192000"/>
              <a:gd name="connsiteY204" fmla="*/ 4684615 h 5096785"/>
              <a:gd name="connsiteX205" fmla="*/ 1244908 w 12192000"/>
              <a:gd name="connsiteY205" fmla="*/ 4706993 h 5096785"/>
              <a:gd name="connsiteX206" fmla="*/ 1171266 w 12192000"/>
              <a:gd name="connsiteY206" fmla="*/ 4706535 h 5096785"/>
              <a:gd name="connsiteX207" fmla="*/ 1160868 w 12192000"/>
              <a:gd name="connsiteY207" fmla="*/ 4701936 h 5096785"/>
              <a:gd name="connsiteX208" fmla="*/ 1147599 w 12192000"/>
              <a:gd name="connsiteY208" fmla="*/ 4714833 h 5096785"/>
              <a:gd name="connsiteX209" fmla="*/ 1119603 w 12192000"/>
              <a:gd name="connsiteY209" fmla="*/ 4721303 h 5096785"/>
              <a:gd name="connsiteX210" fmla="*/ 997851 w 12192000"/>
              <a:gd name="connsiteY210" fmla="*/ 4722336 h 5096785"/>
              <a:gd name="connsiteX211" fmla="*/ 976455 w 12192000"/>
              <a:gd name="connsiteY211" fmla="*/ 4726407 h 5096785"/>
              <a:gd name="connsiteX212" fmla="*/ 949939 w 12192000"/>
              <a:gd name="connsiteY212" fmla="*/ 4719699 h 5096785"/>
              <a:gd name="connsiteX213" fmla="*/ 894148 w 12192000"/>
              <a:gd name="connsiteY213" fmla="*/ 4710406 h 5096785"/>
              <a:gd name="connsiteX214" fmla="*/ 857990 w 12192000"/>
              <a:gd name="connsiteY214" fmla="*/ 4696844 h 5096785"/>
              <a:gd name="connsiteX215" fmla="*/ 848649 w 12192000"/>
              <a:gd name="connsiteY215" fmla="*/ 4704021 h 5096785"/>
              <a:gd name="connsiteX216" fmla="*/ 826436 w 12192000"/>
              <a:gd name="connsiteY216" fmla="*/ 4707421 h 5096785"/>
              <a:gd name="connsiteX217" fmla="*/ 733052 w 12192000"/>
              <a:gd name="connsiteY217" fmla="*/ 4701884 h 5096785"/>
              <a:gd name="connsiteX218" fmla="*/ 716185 w 12192000"/>
              <a:gd name="connsiteY218" fmla="*/ 4648168 h 5096785"/>
              <a:gd name="connsiteX219" fmla="*/ 582722 w 12192000"/>
              <a:gd name="connsiteY219" fmla="*/ 4658637 h 5096785"/>
              <a:gd name="connsiteX220" fmla="*/ 581118 w 12192000"/>
              <a:gd name="connsiteY220" fmla="*/ 4654120 h 5096785"/>
              <a:gd name="connsiteX221" fmla="*/ 546453 w 12192000"/>
              <a:gd name="connsiteY221" fmla="*/ 4652542 h 5096785"/>
              <a:gd name="connsiteX222" fmla="*/ 536773 w 12192000"/>
              <a:gd name="connsiteY222" fmla="*/ 4644609 h 5096785"/>
              <a:gd name="connsiteX223" fmla="*/ 388896 w 12192000"/>
              <a:gd name="connsiteY223" fmla="*/ 4619173 h 5096785"/>
              <a:gd name="connsiteX224" fmla="*/ 366479 w 12192000"/>
              <a:gd name="connsiteY224" fmla="*/ 4618896 h 5096785"/>
              <a:gd name="connsiteX225" fmla="*/ 342781 w 12192000"/>
              <a:gd name="connsiteY225" fmla="*/ 4601239 h 5096785"/>
              <a:gd name="connsiteX226" fmla="*/ 255925 w 12192000"/>
              <a:gd name="connsiteY226" fmla="*/ 4598685 h 5096785"/>
              <a:gd name="connsiteX227" fmla="*/ 226919 w 12192000"/>
              <a:gd name="connsiteY227" fmla="*/ 4598460 h 5096785"/>
              <a:gd name="connsiteX228" fmla="*/ 213925 w 12192000"/>
              <a:gd name="connsiteY228" fmla="*/ 4597783 h 5096785"/>
              <a:gd name="connsiteX229" fmla="*/ 215196 w 12192000"/>
              <a:gd name="connsiteY229" fmla="*/ 4588576 h 5096785"/>
              <a:gd name="connsiteX230" fmla="*/ 180214 w 12192000"/>
              <a:gd name="connsiteY230" fmla="*/ 4583701 h 5096785"/>
              <a:gd name="connsiteX231" fmla="*/ 83203 w 12192000"/>
              <a:gd name="connsiteY231" fmla="*/ 4531664 h 5096785"/>
              <a:gd name="connsiteX232" fmla="*/ 4106 w 12192000"/>
              <a:gd name="connsiteY232" fmla="*/ 4517202 h 5096785"/>
              <a:gd name="connsiteX233" fmla="*/ 0 w 12192000"/>
              <a:gd name="connsiteY233" fmla="*/ 4516084 h 5096785"/>
              <a:gd name="connsiteX234" fmla="*/ 0 w 12192000"/>
              <a:gd name="connsiteY23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3947260 w 12192000"/>
              <a:gd name="connsiteY138" fmla="*/ 5041167 h 5096785"/>
              <a:gd name="connsiteX139" fmla="*/ 3931969 w 12192000"/>
              <a:gd name="connsiteY139" fmla="*/ 5035902 h 5096785"/>
              <a:gd name="connsiteX140" fmla="*/ 3929836 w 12192000"/>
              <a:gd name="connsiteY140" fmla="*/ 5036901 h 5096785"/>
              <a:gd name="connsiteX141" fmla="*/ 3911296 w 12192000"/>
              <a:gd name="connsiteY141" fmla="*/ 5035663 h 5096785"/>
              <a:gd name="connsiteX142" fmla="*/ 3907746 w 12192000"/>
              <a:gd name="connsiteY142" fmla="*/ 5032107 h 5096785"/>
              <a:gd name="connsiteX143" fmla="*/ 3895182 w 12192000"/>
              <a:gd name="connsiteY143" fmla="*/ 5030229 h 5096785"/>
              <a:gd name="connsiteX144" fmla="*/ 3870866 w 12192000"/>
              <a:gd name="connsiteY144" fmla="*/ 5023753 h 5096785"/>
              <a:gd name="connsiteX145" fmla="*/ 3865913 w 12192000"/>
              <a:gd name="connsiteY145" fmla="*/ 5025143 h 5096785"/>
              <a:gd name="connsiteX146" fmla="*/ 3828606 w 12192000"/>
              <a:gd name="connsiteY146" fmla="*/ 5019426 h 5096785"/>
              <a:gd name="connsiteX147" fmla="*/ 3827901 w 12192000"/>
              <a:gd name="connsiteY147" fmla="*/ 5020583 h 5096785"/>
              <a:gd name="connsiteX148" fmla="*/ 3816543 w 12192000"/>
              <a:gd name="connsiteY148" fmla="*/ 5024366 h 5096785"/>
              <a:gd name="connsiteX149" fmla="*/ 3795278 w 12192000"/>
              <a:gd name="connsiteY149" fmla="*/ 5028779 h 5096785"/>
              <a:gd name="connsiteX150" fmla="*/ 3743858 w 12192000"/>
              <a:gd name="connsiteY150" fmla="*/ 5054237 h 5096785"/>
              <a:gd name="connsiteX151" fmla="*/ 3704945 w 12192000"/>
              <a:gd name="connsiteY151" fmla="*/ 5048413 h 5096785"/>
              <a:gd name="connsiteX152" fmla="*/ 3696992 w 12192000"/>
              <a:gd name="connsiteY152" fmla="*/ 5047914 h 5096785"/>
              <a:gd name="connsiteX153" fmla="*/ 3696780 w 12192000"/>
              <a:gd name="connsiteY153" fmla="*/ 5048181 h 5096785"/>
              <a:gd name="connsiteX154" fmla="*/ 3688290 w 12192000"/>
              <a:gd name="connsiteY154" fmla="*/ 5048204 h 5096785"/>
              <a:gd name="connsiteX155" fmla="*/ 3682486 w 12192000"/>
              <a:gd name="connsiteY155" fmla="*/ 5047000 h 5096785"/>
              <a:gd name="connsiteX156" fmla="*/ 3667056 w 12192000"/>
              <a:gd name="connsiteY156" fmla="*/ 5046030 h 5096785"/>
              <a:gd name="connsiteX157" fmla="*/ 3661403 w 12192000"/>
              <a:gd name="connsiteY157" fmla="*/ 5047537 h 5096785"/>
              <a:gd name="connsiteX158" fmla="*/ 3658673 w 12192000"/>
              <a:gd name="connsiteY158" fmla="*/ 5050790 h 5096785"/>
              <a:gd name="connsiteX159" fmla="*/ 3657333 w 12192000"/>
              <a:gd name="connsiteY159" fmla="*/ 5050325 h 5096785"/>
              <a:gd name="connsiteX160" fmla="*/ 3626778 w 12192000"/>
              <a:gd name="connsiteY160" fmla="*/ 5057882 h 5096785"/>
              <a:gd name="connsiteX161" fmla="*/ 3560067 w 12192000"/>
              <a:gd name="connsiteY161" fmla="*/ 5064266 h 5096785"/>
              <a:gd name="connsiteX162" fmla="*/ 3522641 w 12192000"/>
              <a:gd name="connsiteY162" fmla="*/ 5063654 h 5096785"/>
              <a:gd name="connsiteX163" fmla="*/ 3419275 w 12192000"/>
              <a:gd name="connsiteY163" fmla="*/ 5066646 h 5096785"/>
              <a:gd name="connsiteX164" fmla="*/ 3314869 w 12192000"/>
              <a:gd name="connsiteY164" fmla="*/ 5073197 h 5096785"/>
              <a:gd name="connsiteX165" fmla="*/ 3259088 w 12192000"/>
              <a:gd name="connsiteY165" fmla="*/ 5096363 h 5096785"/>
              <a:gd name="connsiteX166" fmla="*/ 3253104 w 12192000"/>
              <a:gd name="connsiteY166" fmla="*/ 5096785 h 5096785"/>
              <a:gd name="connsiteX167" fmla="*/ 3238751 w 12192000"/>
              <a:gd name="connsiteY167" fmla="*/ 5092996 h 5096785"/>
              <a:gd name="connsiteX168" fmla="*/ 3233681 w 12192000"/>
              <a:gd name="connsiteY168" fmla="*/ 5090758 h 5096785"/>
              <a:gd name="connsiteX169" fmla="*/ 3225562 w 12192000"/>
              <a:gd name="connsiteY169" fmla="*/ 5089215 h 5096785"/>
              <a:gd name="connsiteX170" fmla="*/ 3225260 w 12192000"/>
              <a:gd name="connsiteY170" fmla="*/ 5089437 h 5096785"/>
              <a:gd name="connsiteX171" fmla="*/ 3217859 w 12192000"/>
              <a:gd name="connsiteY171" fmla="*/ 5087484 h 5096785"/>
              <a:gd name="connsiteX172" fmla="*/ 3182980 w 12192000"/>
              <a:gd name="connsiteY172" fmla="*/ 5074650 h 5096785"/>
              <a:gd name="connsiteX173" fmla="*/ 3055081 w 12192000"/>
              <a:gd name="connsiteY173" fmla="*/ 5080424 h 5096785"/>
              <a:gd name="connsiteX174" fmla="*/ 3049807 w 12192000"/>
              <a:gd name="connsiteY174" fmla="*/ 5080860 h 5096785"/>
              <a:gd name="connsiteX175" fmla="*/ 3029122 w 12192000"/>
              <a:gd name="connsiteY175" fmla="*/ 5070085 h 5096785"/>
              <a:gd name="connsiteX176" fmla="*/ 3017862 w 12192000"/>
              <a:gd name="connsiteY176" fmla="*/ 5065942 h 5096785"/>
              <a:gd name="connsiteX177" fmla="*/ 3015868 w 12192000"/>
              <a:gd name="connsiteY177" fmla="*/ 5061832 h 5096785"/>
              <a:gd name="connsiteX178" fmla="*/ 2998644 w 12192000"/>
              <a:gd name="connsiteY178" fmla="*/ 5057210 h 5096785"/>
              <a:gd name="connsiteX179" fmla="*/ 2996219 w 12192000"/>
              <a:gd name="connsiteY179" fmla="*/ 5057788 h 5096785"/>
              <a:gd name="connsiteX180" fmla="*/ 2983676 w 12192000"/>
              <a:gd name="connsiteY180" fmla="*/ 5049852 h 5096785"/>
              <a:gd name="connsiteX181" fmla="*/ 2903609 w 12192000"/>
              <a:gd name="connsiteY181" fmla="*/ 4998457 h 5096785"/>
              <a:gd name="connsiteX182" fmla="*/ 2758830 w 12192000"/>
              <a:gd name="connsiteY182" fmla="*/ 4974760 h 5096785"/>
              <a:gd name="connsiteX183" fmla="*/ 2532669 w 12192000"/>
              <a:gd name="connsiteY183" fmla="*/ 4940573 h 5096785"/>
              <a:gd name="connsiteX184" fmla="*/ 2389931 w 12192000"/>
              <a:gd name="connsiteY184" fmla="*/ 4905785 h 5096785"/>
              <a:gd name="connsiteX185" fmla="*/ 2335186 w 12192000"/>
              <a:gd name="connsiteY185" fmla="*/ 4902957 h 5096785"/>
              <a:gd name="connsiteX186" fmla="*/ 2273393 w 12192000"/>
              <a:gd name="connsiteY186" fmla="*/ 4883565 h 5096785"/>
              <a:gd name="connsiteX187" fmla="*/ 2269523 w 12192000"/>
              <a:gd name="connsiteY187" fmla="*/ 4884442 h 5096785"/>
              <a:gd name="connsiteX188" fmla="*/ 2256015 w 12192000"/>
              <a:gd name="connsiteY188" fmla="*/ 4883014 h 5096785"/>
              <a:gd name="connsiteX189" fmla="*/ 2249731 w 12192000"/>
              <a:gd name="connsiteY189" fmla="*/ 4888778 h 5096785"/>
              <a:gd name="connsiteX190" fmla="*/ 2227629 w 12192000"/>
              <a:gd name="connsiteY190" fmla="*/ 4891047 h 5096785"/>
              <a:gd name="connsiteX191" fmla="*/ 2203460 w 12192000"/>
              <a:gd name="connsiteY191" fmla="*/ 4886696 h 5096785"/>
              <a:gd name="connsiteX192" fmla="*/ 2091528 w 12192000"/>
              <a:gd name="connsiteY192" fmla="*/ 4859155 h 5096785"/>
              <a:gd name="connsiteX193" fmla="*/ 2022901 w 12192000"/>
              <a:gd name="connsiteY193" fmla="*/ 4846594 h 5096785"/>
              <a:gd name="connsiteX194" fmla="*/ 1994227 w 12192000"/>
              <a:gd name="connsiteY194" fmla="*/ 4847973 h 5096785"/>
              <a:gd name="connsiteX195" fmla="*/ 1955936 w 12192000"/>
              <a:gd name="connsiteY195" fmla="*/ 4845765 h 5096785"/>
              <a:gd name="connsiteX196" fmla="*/ 1741924 w 12192000"/>
              <a:gd name="connsiteY196" fmla="*/ 4808054 h 5096785"/>
              <a:gd name="connsiteX197" fmla="*/ 1734410 w 12192000"/>
              <a:gd name="connsiteY197" fmla="*/ 4811675 h 5096785"/>
              <a:gd name="connsiteX198" fmla="*/ 1691423 w 12192000"/>
              <a:gd name="connsiteY198" fmla="*/ 4802777 h 5096785"/>
              <a:gd name="connsiteX199" fmla="*/ 1554504 w 12192000"/>
              <a:gd name="connsiteY199" fmla="*/ 4739985 h 5096785"/>
              <a:gd name="connsiteX200" fmla="*/ 1470119 w 12192000"/>
              <a:gd name="connsiteY200" fmla="*/ 4723470 h 5096785"/>
              <a:gd name="connsiteX201" fmla="*/ 1437967 w 12192000"/>
              <a:gd name="connsiteY201" fmla="*/ 4722710 h 5096785"/>
              <a:gd name="connsiteX202" fmla="*/ 1295869 w 12192000"/>
              <a:gd name="connsiteY202" fmla="*/ 4726175 h 5096785"/>
              <a:gd name="connsiteX203" fmla="*/ 1292949 w 12192000"/>
              <a:gd name="connsiteY203" fmla="*/ 4684615 h 5096785"/>
              <a:gd name="connsiteX204" fmla="*/ 1244908 w 12192000"/>
              <a:gd name="connsiteY204" fmla="*/ 4706993 h 5096785"/>
              <a:gd name="connsiteX205" fmla="*/ 1171266 w 12192000"/>
              <a:gd name="connsiteY205" fmla="*/ 4706535 h 5096785"/>
              <a:gd name="connsiteX206" fmla="*/ 1160868 w 12192000"/>
              <a:gd name="connsiteY206" fmla="*/ 4701936 h 5096785"/>
              <a:gd name="connsiteX207" fmla="*/ 1147599 w 12192000"/>
              <a:gd name="connsiteY207" fmla="*/ 4714833 h 5096785"/>
              <a:gd name="connsiteX208" fmla="*/ 1119603 w 12192000"/>
              <a:gd name="connsiteY208" fmla="*/ 4721303 h 5096785"/>
              <a:gd name="connsiteX209" fmla="*/ 997851 w 12192000"/>
              <a:gd name="connsiteY209" fmla="*/ 4722336 h 5096785"/>
              <a:gd name="connsiteX210" fmla="*/ 976455 w 12192000"/>
              <a:gd name="connsiteY210" fmla="*/ 4726407 h 5096785"/>
              <a:gd name="connsiteX211" fmla="*/ 949939 w 12192000"/>
              <a:gd name="connsiteY211" fmla="*/ 4719699 h 5096785"/>
              <a:gd name="connsiteX212" fmla="*/ 894148 w 12192000"/>
              <a:gd name="connsiteY212" fmla="*/ 4710406 h 5096785"/>
              <a:gd name="connsiteX213" fmla="*/ 857990 w 12192000"/>
              <a:gd name="connsiteY213" fmla="*/ 4696844 h 5096785"/>
              <a:gd name="connsiteX214" fmla="*/ 848649 w 12192000"/>
              <a:gd name="connsiteY214" fmla="*/ 4704021 h 5096785"/>
              <a:gd name="connsiteX215" fmla="*/ 826436 w 12192000"/>
              <a:gd name="connsiteY215" fmla="*/ 4707421 h 5096785"/>
              <a:gd name="connsiteX216" fmla="*/ 733052 w 12192000"/>
              <a:gd name="connsiteY216" fmla="*/ 4701884 h 5096785"/>
              <a:gd name="connsiteX217" fmla="*/ 716185 w 12192000"/>
              <a:gd name="connsiteY217" fmla="*/ 4648168 h 5096785"/>
              <a:gd name="connsiteX218" fmla="*/ 582722 w 12192000"/>
              <a:gd name="connsiteY218" fmla="*/ 4658637 h 5096785"/>
              <a:gd name="connsiteX219" fmla="*/ 581118 w 12192000"/>
              <a:gd name="connsiteY219" fmla="*/ 4654120 h 5096785"/>
              <a:gd name="connsiteX220" fmla="*/ 546453 w 12192000"/>
              <a:gd name="connsiteY220" fmla="*/ 4652542 h 5096785"/>
              <a:gd name="connsiteX221" fmla="*/ 536773 w 12192000"/>
              <a:gd name="connsiteY221" fmla="*/ 4644609 h 5096785"/>
              <a:gd name="connsiteX222" fmla="*/ 388896 w 12192000"/>
              <a:gd name="connsiteY222" fmla="*/ 4619173 h 5096785"/>
              <a:gd name="connsiteX223" fmla="*/ 366479 w 12192000"/>
              <a:gd name="connsiteY223" fmla="*/ 4618896 h 5096785"/>
              <a:gd name="connsiteX224" fmla="*/ 342781 w 12192000"/>
              <a:gd name="connsiteY224" fmla="*/ 4601239 h 5096785"/>
              <a:gd name="connsiteX225" fmla="*/ 255925 w 12192000"/>
              <a:gd name="connsiteY225" fmla="*/ 4598685 h 5096785"/>
              <a:gd name="connsiteX226" fmla="*/ 226919 w 12192000"/>
              <a:gd name="connsiteY226" fmla="*/ 4598460 h 5096785"/>
              <a:gd name="connsiteX227" fmla="*/ 213925 w 12192000"/>
              <a:gd name="connsiteY227" fmla="*/ 4597783 h 5096785"/>
              <a:gd name="connsiteX228" fmla="*/ 215196 w 12192000"/>
              <a:gd name="connsiteY228" fmla="*/ 4588576 h 5096785"/>
              <a:gd name="connsiteX229" fmla="*/ 180214 w 12192000"/>
              <a:gd name="connsiteY229" fmla="*/ 4583701 h 5096785"/>
              <a:gd name="connsiteX230" fmla="*/ 83203 w 12192000"/>
              <a:gd name="connsiteY230" fmla="*/ 4531664 h 5096785"/>
              <a:gd name="connsiteX231" fmla="*/ 4106 w 12192000"/>
              <a:gd name="connsiteY231" fmla="*/ 4517202 h 5096785"/>
              <a:gd name="connsiteX232" fmla="*/ 0 w 12192000"/>
              <a:gd name="connsiteY232" fmla="*/ 4516084 h 5096785"/>
              <a:gd name="connsiteX233" fmla="*/ 0 w 12192000"/>
              <a:gd name="connsiteY233" fmla="*/ 0 h 5096785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31969 w 12192000"/>
              <a:gd name="connsiteY139" fmla="*/ 5035902 h 5238841"/>
              <a:gd name="connsiteX140" fmla="*/ 3929836 w 12192000"/>
              <a:gd name="connsiteY140" fmla="*/ 5036901 h 5238841"/>
              <a:gd name="connsiteX141" fmla="*/ 3911296 w 12192000"/>
              <a:gd name="connsiteY141" fmla="*/ 5035663 h 5238841"/>
              <a:gd name="connsiteX142" fmla="*/ 3955454 w 12192000"/>
              <a:gd name="connsiteY142" fmla="*/ 5238841 h 5238841"/>
              <a:gd name="connsiteX143" fmla="*/ 3895182 w 12192000"/>
              <a:gd name="connsiteY143" fmla="*/ 5030229 h 5238841"/>
              <a:gd name="connsiteX144" fmla="*/ 3870866 w 12192000"/>
              <a:gd name="connsiteY144" fmla="*/ 5023753 h 5238841"/>
              <a:gd name="connsiteX145" fmla="*/ 3865913 w 12192000"/>
              <a:gd name="connsiteY145" fmla="*/ 5025143 h 5238841"/>
              <a:gd name="connsiteX146" fmla="*/ 3828606 w 12192000"/>
              <a:gd name="connsiteY146" fmla="*/ 5019426 h 5238841"/>
              <a:gd name="connsiteX147" fmla="*/ 3827901 w 12192000"/>
              <a:gd name="connsiteY147" fmla="*/ 5020583 h 5238841"/>
              <a:gd name="connsiteX148" fmla="*/ 3816543 w 12192000"/>
              <a:gd name="connsiteY148" fmla="*/ 5024366 h 5238841"/>
              <a:gd name="connsiteX149" fmla="*/ 3795278 w 12192000"/>
              <a:gd name="connsiteY149" fmla="*/ 5028779 h 5238841"/>
              <a:gd name="connsiteX150" fmla="*/ 3743858 w 12192000"/>
              <a:gd name="connsiteY150" fmla="*/ 5054237 h 5238841"/>
              <a:gd name="connsiteX151" fmla="*/ 3704945 w 12192000"/>
              <a:gd name="connsiteY151" fmla="*/ 5048413 h 5238841"/>
              <a:gd name="connsiteX152" fmla="*/ 3696992 w 12192000"/>
              <a:gd name="connsiteY152" fmla="*/ 5047914 h 5238841"/>
              <a:gd name="connsiteX153" fmla="*/ 3696780 w 12192000"/>
              <a:gd name="connsiteY153" fmla="*/ 5048181 h 5238841"/>
              <a:gd name="connsiteX154" fmla="*/ 3688290 w 12192000"/>
              <a:gd name="connsiteY154" fmla="*/ 5048204 h 5238841"/>
              <a:gd name="connsiteX155" fmla="*/ 3682486 w 12192000"/>
              <a:gd name="connsiteY155" fmla="*/ 5047000 h 5238841"/>
              <a:gd name="connsiteX156" fmla="*/ 3667056 w 12192000"/>
              <a:gd name="connsiteY156" fmla="*/ 5046030 h 5238841"/>
              <a:gd name="connsiteX157" fmla="*/ 3661403 w 12192000"/>
              <a:gd name="connsiteY157" fmla="*/ 5047537 h 5238841"/>
              <a:gd name="connsiteX158" fmla="*/ 3658673 w 12192000"/>
              <a:gd name="connsiteY158" fmla="*/ 5050790 h 5238841"/>
              <a:gd name="connsiteX159" fmla="*/ 3657333 w 12192000"/>
              <a:gd name="connsiteY159" fmla="*/ 5050325 h 5238841"/>
              <a:gd name="connsiteX160" fmla="*/ 3626778 w 12192000"/>
              <a:gd name="connsiteY160" fmla="*/ 5057882 h 5238841"/>
              <a:gd name="connsiteX161" fmla="*/ 3560067 w 12192000"/>
              <a:gd name="connsiteY161" fmla="*/ 5064266 h 5238841"/>
              <a:gd name="connsiteX162" fmla="*/ 3522641 w 12192000"/>
              <a:gd name="connsiteY162" fmla="*/ 5063654 h 5238841"/>
              <a:gd name="connsiteX163" fmla="*/ 3419275 w 12192000"/>
              <a:gd name="connsiteY163" fmla="*/ 5066646 h 5238841"/>
              <a:gd name="connsiteX164" fmla="*/ 3314869 w 12192000"/>
              <a:gd name="connsiteY164" fmla="*/ 5073197 h 5238841"/>
              <a:gd name="connsiteX165" fmla="*/ 3259088 w 12192000"/>
              <a:gd name="connsiteY165" fmla="*/ 5096363 h 5238841"/>
              <a:gd name="connsiteX166" fmla="*/ 3253104 w 12192000"/>
              <a:gd name="connsiteY166" fmla="*/ 5096785 h 5238841"/>
              <a:gd name="connsiteX167" fmla="*/ 3238751 w 12192000"/>
              <a:gd name="connsiteY167" fmla="*/ 5092996 h 5238841"/>
              <a:gd name="connsiteX168" fmla="*/ 3233681 w 12192000"/>
              <a:gd name="connsiteY168" fmla="*/ 5090758 h 5238841"/>
              <a:gd name="connsiteX169" fmla="*/ 3225562 w 12192000"/>
              <a:gd name="connsiteY169" fmla="*/ 5089215 h 5238841"/>
              <a:gd name="connsiteX170" fmla="*/ 3225260 w 12192000"/>
              <a:gd name="connsiteY170" fmla="*/ 5089437 h 5238841"/>
              <a:gd name="connsiteX171" fmla="*/ 3217859 w 12192000"/>
              <a:gd name="connsiteY171" fmla="*/ 5087484 h 5238841"/>
              <a:gd name="connsiteX172" fmla="*/ 3182980 w 12192000"/>
              <a:gd name="connsiteY172" fmla="*/ 5074650 h 5238841"/>
              <a:gd name="connsiteX173" fmla="*/ 3055081 w 12192000"/>
              <a:gd name="connsiteY173" fmla="*/ 5080424 h 5238841"/>
              <a:gd name="connsiteX174" fmla="*/ 3049807 w 12192000"/>
              <a:gd name="connsiteY174" fmla="*/ 5080860 h 5238841"/>
              <a:gd name="connsiteX175" fmla="*/ 3029122 w 12192000"/>
              <a:gd name="connsiteY175" fmla="*/ 5070085 h 5238841"/>
              <a:gd name="connsiteX176" fmla="*/ 3017862 w 12192000"/>
              <a:gd name="connsiteY176" fmla="*/ 5065942 h 5238841"/>
              <a:gd name="connsiteX177" fmla="*/ 3015868 w 12192000"/>
              <a:gd name="connsiteY177" fmla="*/ 5061832 h 5238841"/>
              <a:gd name="connsiteX178" fmla="*/ 2998644 w 12192000"/>
              <a:gd name="connsiteY178" fmla="*/ 5057210 h 5238841"/>
              <a:gd name="connsiteX179" fmla="*/ 2996219 w 12192000"/>
              <a:gd name="connsiteY179" fmla="*/ 5057788 h 5238841"/>
              <a:gd name="connsiteX180" fmla="*/ 2983676 w 12192000"/>
              <a:gd name="connsiteY180" fmla="*/ 5049852 h 5238841"/>
              <a:gd name="connsiteX181" fmla="*/ 2903609 w 12192000"/>
              <a:gd name="connsiteY181" fmla="*/ 4998457 h 5238841"/>
              <a:gd name="connsiteX182" fmla="*/ 2758830 w 12192000"/>
              <a:gd name="connsiteY182" fmla="*/ 4974760 h 5238841"/>
              <a:gd name="connsiteX183" fmla="*/ 2532669 w 12192000"/>
              <a:gd name="connsiteY183" fmla="*/ 4940573 h 5238841"/>
              <a:gd name="connsiteX184" fmla="*/ 2389931 w 12192000"/>
              <a:gd name="connsiteY184" fmla="*/ 4905785 h 5238841"/>
              <a:gd name="connsiteX185" fmla="*/ 2335186 w 12192000"/>
              <a:gd name="connsiteY185" fmla="*/ 4902957 h 5238841"/>
              <a:gd name="connsiteX186" fmla="*/ 2273393 w 12192000"/>
              <a:gd name="connsiteY186" fmla="*/ 4883565 h 5238841"/>
              <a:gd name="connsiteX187" fmla="*/ 2269523 w 12192000"/>
              <a:gd name="connsiteY187" fmla="*/ 4884442 h 5238841"/>
              <a:gd name="connsiteX188" fmla="*/ 2256015 w 12192000"/>
              <a:gd name="connsiteY188" fmla="*/ 4883014 h 5238841"/>
              <a:gd name="connsiteX189" fmla="*/ 2249731 w 12192000"/>
              <a:gd name="connsiteY189" fmla="*/ 4888778 h 5238841"/>
              <a:gd name="connsiteX190" fmla="*/ 2227629 w 12192000"/>
              <a:gd name="connsiteY190" fmla="*/ 4891047 h 5238841"/>
              <a:gd name="connsiteX191" fmla="*/ 2203460 w 12192000"/>
              <a:gd name="connsiteY191" fmla="*/ 4886696 h 5238841"/>
              <a:gd name="connsiteX192" fmla="*/ 2091528 w 12192000"/>
              <a:gd name="connsiteY192" fmla="*/ 4859155 h 5238841"/>
              <a:gd name="connsiteX193" fmla="*/ 2022901 w 12192000"/>
              <a:gd name="connsiteY193" fmla="*/ 4846594 h 5238841"/>
              <a:gd name="connsiteX194" fmla="*/ 1994227 w 12192000"/>
              <a:gd name="connsiteY194" fmla="*/ 4847973 h 5238841"/>
              <a:gd name="connsiteX195" fmla="*/ 1955936 w 12192000"/>
              <a:gd name="connsiteY195" fmla="*/ 4845765 h 5238841"/>
              <a:gd name="connsiteX196" fmla="*/ 1741924 w 12192000"/>
              <a:gd name="connsiteY196" fmla="*/ 4808054 h 5238841"/>
              <a:gd name="connsiteX197" fmla="*/ 1734410 w 12192000"/>
              <a:gd name="connsiteY197" fmla="*/ 4811675 h 5238841"/>
              <a:gd name="connsiteX198" fmla="*/ 1691423 w 12192000"/>
              <a:gd name="connsiteY198" fmla="*/ 4802777 h 5238841"/>
              <a:gd name="connsiteX199" fmla="*/ 1554504 w 12192000"/>
              <a:gd name="connsiteY199" fmla="*/ 4739985 h 5238841"/>
              <a:gd name="connsiteX200" fmla="*/ 1470119 w 12192000"/>
              <a:gd name="connsiteY200" fmla="*/ 4723470 h 5238841"/>
              <a:gd name="connsiteX201" fmla="*/ 1437967 w 12192000"/>
              <a:gd name="connsiteY201" fmla="*/ 4722710 h 5238841"/>
              <a:gd name="connsiteX202" fmla="*/ 1295869 w 12192000"/>
              <a:gd name="connsiteY202" fmla="*/ 4726175 h 5238841"/>
              <a:gd name="connsiteX203" fmla="*/ 1292949 w 12192000"/>
              <a:gd name="connsiteY203" fmla="*/ 4684615 h 5238841"/>
              <a:gd name="connsiteX204" fmla="*/ 1244908 w 12192000"/>
              <a:gd name="connsiteY204" fmla="*/ 4706993 h 5238841"/>
              <a:gd name="connsiteX205" fmla="*/ 1171266 w 12192000"/>
              <a:gd name="connsiteY205" fmla="*/ 4706535 h 5238841"/>
              <a:gd name="connsiteX206" fmla="*/ 1160868 w 12192000"/>
              <a:gd name="connsiteY206" fmla="*/ 4701936 h 5238841"/>
              <a:gd name="connsiteX207" fmla="*/ 1147599 w 12192000"/>
              <a:gd name="connsiteY207" fmla="*/ 4714833 h 5238841"/>
              <a:gd name="connsiteX208" fmla="*/ 1119603 w 12192000"/>
              <a:gd name="connsiteY208" fmla="*/ 4721303 h 5238841"/>
              <a:gd name="connsiteX209" fmla="*/ 997851 w 12192000"/>
              <a:gd name="connsiteY209" fmla="*/ 4722336 h 5238841"/>
              <a:gd name="connsiteX210" fmla="*/ 976455 w 12192000"/>
              <a:gd name="connsiteY210" fmla="*/ 4726407 h 5238841"/>
              <a:gd name="connsiteX211" fmla="*/ 949939 w 12192000"/>
              <a:gd name="connsiteY211" fmla="*/ 4719699 h 5238841"/>
              <a:gd name="connsiteX212" fmla="*/ 894148 w 12192000"/>
              <a:gd name="connsiteY212" fmla="*/ 4710406 h 5238841"/>
              <a:gd name="connsiteX213" fmla="*/ 857990 w 12192000"/>
              <a:gd name="connsiteY213" fmla="*/ 4696844 h 5238841"/>
              <a:gd name="connsiteX214" fmla="*/ 848649 w 12192000"/>
              <a:gd name="connsiteY214" fmla="*/ 4704021 h 5238841"/>
              <a:gd name="connsiteX215" fmla="*/ 826436 w 12192000"/>
              <a:gd name="connsiteY215" fmla="*/ 4707421 h 5238841"/>
              <a:gd name="connsiteX216" fmla="*/ 733052 w 12192000"/>
              <a:gd name="connsiteY216" fmla="*/ 4701884 h 5238841"/>
              <a:gd name="connsiteX217" fmla="*/ 716185 w 12192000"/>
              <a:gd name="connsiteY217" fmla="*/ 4648168 h 5238841"/>
              <a:gd name="connsiteX218" fmla="*/ 582722 w 12192000"/>
              <a:gd name="connsiteY218" fmla="*/ 4658637 h 5238841"/>
              <a:gd name="connsiteX219" fmla="*/ 581118 w 12192000"/>
              <a:gd name="connsiteY219" fmla="*/ 4654120 h 5238841"/>
              <a:gd name="connsiteX220" fmla="*/ 546453 w 12192000"/>
              <a:gd name="connsiteY220" fmla="*/ 4652542 h 5238841"/>
              <a:gd name="connsiteX221" fmla="*/ 536773 w 12192000"/>
              <a:gd name="connsiteY221" fmla="*/ 4644609 h 5238841"/>
              <a:gd name="connsiteX222" fmla="*/ 388896 w 12192000"/>
              <a:gd name="connsiteY222" fmla="*/ 4619173 h 5238841"/>
              <a:gd name="connsiteX223" fmla="*/ 366479 w 12192000"/>
              <a:gd name="connsiteY223" fmla="*/ 4618896 h 5238841"/>
              <a:gd name="connsiteX224" fmla="*/ 342781 w 12192000"/>
              <a:gd name="connsiteY224" fmla="*/ 4601239 h 5238841"/>
              <a:gd name="connsiteX225" fmla="*/ 255925 w 12192000"/>
              <a:gd name="connsiteY225" fmla="*/ 4598685 h 5238841"/>
              <a:gd name="connsiteX226" fmla="*/ 226919 w 12192000"/>
              <a:gd name="connsiteY226" fmla="*/ 4598460 h 5238841"/>
              <a:gd name="connsiteX227" fmla="*/ 213925 w 12192000"/>
              <a:gd name="connsiteY227" fmla="*/ 4597783 h 5238841"/>
              <a:gd name="connsiteX228" fmla="*/ 215196 w 12192000"/>
              <a:gd name="connsiteY228" fmla="*/ 4588576 h 5238841"/>
              <a:gd name="connsiteX229" fmla="*/ 180214 w 12192000"/>
              <a:gd name="connsiteY229" fmla="*/ 4583701 h 5238841"/>
              <a:gd name="connsiteX230" fmla="*/ 83203 w 12192000"/>
              <a:gd name="connsiteY230" fmla="*/ 4531664 h 5238841"/>
              <a:gd name="connsiteX231" fmla="*/ 4106 w 12192000"/>
              <a:gd name="connsiteY231" fmla="*/ 4517202 h 5238841"/>
              <a:gd name="connsiteX232" fmla="*/ 0 w 12192000"/>
              <a:gd name="connsiteY232" fmla="*/ 4516084 h 5238841"/>
              <a:gd name="connsiteX233" fmla="*/ 0 w 12192000"/>
              <a:gd name="connsiteY233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31969 w 12192000"/>
              <a:gd name="connsiteY139" fmla="*/ 5035902 h 5238841"/>
              <a:gd name="connsiteX140" fmla="*/ 3911296 w 12192000"/>
              <a:gd name="connsiteY140" fmla="*/ 5035663 h 5238841"/>
              <a:gd name="connsiteX141" fmla="*/ 3955454 w 12192000"/>
              <a:gd name="connsiteY141" fmla="*/ 5238841 h 5238841"/>
              <a:gd name="connsiteX142" fmla="*/ 3895182 w 12192000"/>
              <a:gd name="connsiteY142" fmla="*/ 5030229 h 5238841"/>
              <a:gd name="connsiteX143" fmla="*/ 3870866 w 12192000"/>
              <a:gd name="connsiteY143" fmla="*/ 5023753 h 5238841"/>
              <a:gd name="connsiteX144" fmla="*/ 3865913 w 12192000"/>
              <a:gd name="connsiteY144" fmla="*/ 5025143 h 5238841"/>
              <a:gd name="connsiteX145" fmla="*/ 3828606 w 12192000"/>
              <a:gd name="connsiteY145" fmla="*/ 5019426 h 5238841"/>
              <a:gd name="connsiteX146" fmla="*/ 3827901 w 12192000"/>
              <a:gd name="connsiteY146" fmla="*/ 5020583 h 5238841"/>
              <a:gd name="connsiteX147" fmla="*/ 3816543 w 12192000"/>
              <a:gd name="connsiteY147" fmla="*/ 5024366 h 5238841"/>
              <a:gd name="connsiteX148" fmla="*/ 3795278 w 12192000"/>
              <a:gd name="connsiteY148" fmla="*/ 5028779 h 5238841"/>
              <a:gd name="connsiteX149" fmla="*/ 3743858 w 12192000"/>
              <a:gd name="connsiteY149" fmla="*/ 5054237 h 5238841"/>
              <a:gd name="connsiteX150" fmla="*/ 3704945 w 12192000"/>
              <a:gd name="connsiteY150" fmla="*/ 5048413 h 5238841"/>
              <a:gd name="connsiteX151" fmla="*/ 3696992 w 12192000"/>
              <a:gd name="connsiteY151" fmla="*/ 5047914 h 5238841"/>
              <a:gd name="connsiteX152" fmla="*/ 3696780 w 12192000"/>
              <a:gd name="connsiteY152" fmla="*/ 5048181 h 5238841"/>
              <a:gd name="connsiteX153" fmla="*/ 3688290 w 12192000"/>
              <a:gd name="connsiteY153" fmla="*/ 5048204 h 5238841"/>
              <a:gd name="connsiteX154" fmla="*/ 3682486 w 12192000"/>
              <a:gd name="connsiteY154" fmla="*/ 5047000 h 5238841"/>
              <a:gd name="connsiteX155" fmla="*/ 3667056 w 12192000"/>
              <a:gd name="connsiteY155" fmla="*/ 5046030 h 5238841"/>
              <a:gd name="connsiteX156" fmla="*/ 3661403 w 12192000"/>
              <a:gd name="connsiteY156" fmla="*/ 5047537 h 5238841"/>
              <a:gd name="connsiteX157" fmla="*/ 3658673 w 12192000"/>
              <a:gd name="connsiteY157" fmla="*/ 5050790 h 5238841"/>
              <a:gd name="connsiteX158" fmla="*/ 3657333 w 12192000"/>
              <a:gd name="connsiteY158" fmla="*/ 5050325 h 5238841"/>
              <a:gd name="connsiteX159" fmla="*/ 3626778 w 12192000"/>
              <a:gd name="connsiteY159" fmla="*/ 5057882 h 5238841"/>
              <a:gd name="connsiteX160" fmla="*/ 3560067 w 12192000"/>
              <a:gd name="connsiteY160" fmla="*/ 5064266 h 5238841"/>
              <a:gd name="connsiteX161" fmla="*/ 3522641 w 12192000"/>
              <a:gd name="connsiteY161" fmla="*/ 5063654 h 5238841"/>
              <a:gd name="connsiteX162" fmla="*/ 3419275 w 12192000"/>
              <a:gd name="connsiteY162" fmla="*/ 5066646 h 5238841"/>
              <a:gd name="connsiteX163" fmla="*/ 3314869 w 12192000"/>
              <a:gd name="connsiteY163" fmla="*/ 5073197 h 5238841"/>
              <a:gd name="connsiteX164" fmla="*/ 3259088 w 12192000"/>
              <a:gd name="connsiteY164" fmla="*/ 5096363 h 5238841"/>
              <a:gd name="connsiteX165" fmla="*/ 3253104 w 12192000"/>
              <a:gd name="connsiteY165" fmla="*/ 5096785 h 5238841"/>
              <a:gd name="connsiteX166" fmla="*/ 3238751 w 12192000"/>
              <a:gd name="connsiteY166" fmla="*/ 5092996 h 5238841"/>
              <a:gd name="connsiteX167" fmla="*/ 3233681 w 12192000"/>
              <a:gd name="connsiteY167" fmla="*/ 5090758 h 5238841"/>
              <a:gd name="connsiteX168" fmla="*/ 3225562 w 12192000"/>
              <a:gd name="connsiteY168" fmla="*/ 5089215 h 5238841"/>
              <a:gd name="connsiteX169" fmla="*/ 3225260 w 12192000"/>
              <a:gd name="connsiteY169" fmla="*/ 5089437 h 5238841"/>
              <a:gd name="connsiteX170" fmla="*/ 3217859 w 12192000"/>
              <a:gd name="connsiteY170" fmla="*/ 5087484 h 5238841"/>
              <a:gd name="connsiteX171" fmla="*/ 3182980 w 12192000"/>
              <a:gd name="connsiteY171" fmla="*/ 5074650 h 5238841"/>
              <a:gd name="connsiteX172" fmla="*/ 3055081 w 12192000"/>
              <a:gd name="connsiteY172" fmla="*/ 5080424 h 5238841"/>
              <a:gd name="connsiteX173" fmla="*/ 3049807 w 12192000"/>
              <a:gd name="connsiteY173" fmla="*/ 5080860 h 5238841"/>
              <a:gd name="connsiteX174" fmla="*/ 3029122 w 12192000"/>
              <a:gd name="connsiteY174" fmla="*/ 5070085 h 5238841"/>
              <a:gd name="connsiteX175" fmla="*/ 3017862 w 12192000"/>
              <a:gd name="connsiteY175" fmla="*/ 5065942 h 5238841"/>
              <a:gd name="connsiteX176" fmla="*/ 3015868 w 12192000"/>
              <a:gd name="connsiteY176" fmla="*/ 5061832 h 5238841"/>
              <a:gd name="connsiteX177" fmla="*/ 2998644 w 12192000"/>
              <a:gd name="connsiteY177" fmla="*/ 5057210 h 5238841"/>
              <a:gd name="connsiteX178" fmla="*/ 2996219 w 12192000"/>
              <a:gd name="connsiteY178" fmla="*/ 5057788 h 5238841"/>
              <a:gd name="connsiteX179" fmla="*/ 2983676 w 12192000"/>
              <a:gd name="connsiteY179" fmla="*/ 5049852 h 5238841"/>
              <a:gd name="connsiteX180" fmla="*/ 2903609 w 12192000"/>
              <a:gd name="connsiteY180" fmla="*/ 4998457 h 5238841"/>
              <a:gd name="connsiteX181" fmla="*/ 2758830 w 12192000"/>
              <a:gd name="connsiteY181" fmla="*/ 4974760 h 5238841"/>
              <a:gd name="connsiteX182" fmla="*/ 2532669 w 12192000"/>
              <a:gd name="connsiteY182" fmla="*/ 4940573 h 5238841"/>
              <a:gd name="connsiteX183" fmla="*/ 2389931 w 12192000"/>
              <a:gd name="connsiteY183" fmla="*/ 4905785 h 5238841"/>
              <a:gd name="connsiteX184" fmla="*/ 2335186 w 12192000"/>
              <a:gd name="connsiteY184" fmla="*/ 4902957 h 5238841"/>
              <a:gd name="connsiteX185" fmla="*/ 2273393 w 12192000"/>
              <a:gd name="connsiteY185" fmla="*/ 4883565 h 5238841"/>
              <a:gd name="connsiteX186" fmla="*/ 2269523 w 12192000"/>
              <a:gd name="connsiteY186" fmla="*/ 4884442 h 5238841"/>
              <a:gd name="connsiteX187" fmla="*/ 2256015 w 12192000"/>
              <a:gd name="connsiteY187" fmla="*/ 4883014 h 5238841"/>
              <a:gd name="connsiteX188" fmla="*/ 2249731 w 12192000"/>
              <a:gd name="connsiteY188" fmla="*/ 4888778 h 5238841"/>
              <a:gd name="connsiteX189" fmla="*/ 2227629 w 12192000"/>
              <a:gd name="connsiteY189" fmla="*/ 4891047 h 5238841"/>
              <a:gd name="connsiteX190" fmla="*/ 2203460 w 12192000"/>
              <a:gd name="connsiteY190" fmla="*/ 4886696 h 5238841"/>
              <a:gd name="connsiteX191" fmla="*/ 2091528 w 12192000"/>
              <a:gd name="connsiteY191" fmla="*/ 4859155 h 5238841"/>
              <a:gd name="connsiteX192" fmla="*/ 2022901 w 12192000"/>
              <a:gd name="connsiteY192" fmla="*/ 4846594 h 5238841"/>
              <a:gd name="connsiteX193" fmla="*/ 1994227 w 12192000"/>
              <a:gd name="connsiteY193" fmla="*/ 4847973 h 5238841"/>
              <a:gd name="connsiteX194" fmla="*/ 1955936 w 12192000"/>
              <a:gd name="connsiteY194" fmla="*/ 4845765 h 5238841"/>
              <a:gd name="connsiteX195" fmla="*/ 1741924 w 12192000"/>
              <a:gd name="connsiteY195" fmla="*/ 4808054 h 5238841"/>
              <a:gd name="connsiteX196" fmla="*/ 1734410 w 12192000"/>
              <a:gd name="connsiteY196" fmla="*/ 4811675 h 5238841"/>
              <a:gd name="connsiteX197" fmla="*/ 1691423 w 12192000"/>
              <a:gd name="connsiteY197" fmla="*/ 4802777 h 5238841"/>
              <a:gd name="connsiteX198" fmla="*/ 1554504 w 12192000"/>
              <a:gd name="connsiteY198" fmla="*/ 4739985 h 5238841"/>
              <a:gd name="connsiteX199" fmla="*/ 1470119 w 12192000"/>
              <a:gd name="connsiteY199" fmla="*/ 4723470 h 5238841"/>
              <a:gd name="connsiteX200" fmla="*/ 1437967 w 12192000"/>
              <a:gd name="connsiteY200" fmla="*/ 4722710 h 5238841"/>
              <a:gd name="connsiteX201" fmla="*/ 1295869 w 12192000"/>
              <a:gd name="connsiteY201" fmla="*/ 4726175 h 5238841"/>
              <a:gd name="connsiteX202" fmla="*/ 1292949 w 12192000"/>
              <a:gd name="connsiteY202" fmla="*/ 4684615 h 5238841"/>
              <a:gd name="connsiteX203" fmla="*/ 1244908 w 12192000"/>
              <a:gd name="connsiteY203" fmla="*/ 4706993 h 5238841"/>
              <a:gd name="connsiteX204" fmla="*/ 1171266 w 12192000"/>
              <a:gd name="connsiteY204" fmla="*/ 4706535 h 5238841"/>
              <a:gd name="connsiteX205" fmla="*/ 1160868 w 12192000"/>
              <a:gd name="connsiteY205" fmla="*/ 4701936 h 5238841"/>
              <a:gd name="connsiteX206" fmla="*/ 1147599 w 12192000"/>
              <a:gd name="connsiteY206" fmla="*/ 4714833 h 5238841"/>
              <a:gd name="connsiteX207" fmla="*/ 1119603 w 12192000"/>
              <a:gd name="connsiteY207" fmla="*/ 4721303 h 5238841"/>
              <a:gd name="connsiteX208" fmla="*/ 997851 w 12192000"/>
              <a:gd name="connsiteY208" fmla="*/ 4722336 h 5238841"/>
              <a:gd name="connsiteX209" fmla="*/ 976455 w 12192000"/>
              <a:gd name="connsiteY209" fmla="*/ 4726407 h 5238841"/>
              <a:gd name="connsiteX210" fmla="*/ 949939 w 12192000"/>
              <a:gd name="connsiteY210" fmla="*/ 4719699 h 5238841"/>
              <a:gd name="connsiteX211" fmla="*/ 894148 w 12192000"/>
              <a:gd name="connsiteY211" fmla="*/ 4710406 h 5238841"/>
              <a:gd name="connsiteX212" fmla="*/ 857990 w 12192000"/>
              <a:gd name="connsiteY212" fmla="*/ 4696844 h 5238841"/>
              <a:gd name="connsiteX213" fmla="*/ 848649 w 12192000"/>
              <a:gd name="connsiteY213" fmla="*/ 4704021 h 5238841"/>
              <a:gd name="connsiteX214" fmla="*/ 826436 w 12192000"/>
              <a:gd name="connsiteY214" fmla="*/ 4707421 h 5238841"/>
              <a:gd name="connsiteX215" fmla="*/ 733052 w 12192000"/>
              <a:gd name="connsiteY215" fmla="*/ 4701884 h 5238841"/>
              <a:gd name="connsiteX216" fmla="*/ 716185 w 12192000"/>
              <a:gd name="connsiteY216" fmla="*/ 4648168 h 5238841"/>
              <a:gd name="connsiteX217" fmla="*/ 582722 w 12192000"/>
              <a:gd name="connsiteY217" fmla="*/ 4658637 h 5238841"/>
              <a:gd name="connsiteX218" fmla="*/ 581118 w 12192000"/>
              <a:gd name="connsiteY218" fmla="*/ 4654120 h 5238841"/>
              <a:gd name="connsiteX219" fmla="*/ 546453 w 12192000"/>
              <a:gd name="connsiteY219" fmla="*/ 4652542 h 5238841"/>
              <a:gd name="connsiteX220" fmla="*/ 536773 w 12192000"/>
              <a:gd name="connsiteY220" fmla="*/ 4644609 h 5238841"/>
              <a:gd name="connsiteX221" fmla="*/ 388896 w 12192000"/>
              <a:gd name="connsiteY221" fmla="*/ 4619173 h 5238841"/>
              <a:gd name="connsiteX222" fmla="*/ 366479 w 12192000"/>
              <a:gd name="connsiteY222" fmla="*/ 4618896 h 5238841"/>
              <a:gd name="connsiteX223" fmla="*/ 342781 w 12192000"/>
              <a:gd name="connsiteY223" fmla="*/ 4601239 h 5238841"/>
              <a:gd name="connsiteX224" fmla="*/ 255925 w 12192000"/>
              <a:gd name="connsiteY224" fmla="*/ 4598685 h 5238841"/>
              <a:gd name="connsiteX225" fmla="*/ 226919 w 12192000"/>
              <a:gd name="connsiteY225" fmla="*/ 4598460 h 5238841"/>
              <a:gd name="connsiteX226" fmla="*/ 213925 w 12192000"/>
              <a:gd name="connsiteY226" fmla="*/ 4597783 h 5238841"/>
              <a:gd name="connsiteX227" fmla="*/ 215196 w 12192000"/>
              <a:gd name="connsiteY227" fmla="*/ 4588576 h 5238841"/>
              <a:gd name="connsiteX228" fmla="*/ 180214 w 12192000"/>
              <a:gd name="connsiteY228" fmla="*/ 4583701 h 5238841"/>
              <a:gd name="connsiteX229" fmla="*/ 83203 w 12192000"/>
              <a:gd name="connsiteY229" fmla="*/ 4531664 h 5238841"/>
              <a:gd name="connsiteX230" fmla="*/ 4106 w 12192000"/>
              <a:gd name="connsiteY230" fmla="*/ 4517202 h 5238841"/>
              <a:gd name="connsiteX231" fmla="*/ 0 w 12192000"/>
              <a:gd name="connsiteY231" fmla="*/ 4516084 h 5238841"/>
              <a:gd name="connsiteX232" fmla="*/ 0 w 12192000"/>
              <a:gd name="connsiteY232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11296 w 12192000"/>
              <a:gd name="connsiteY139" fmla="*/ 5035663 h 5238841"/>
              <a:gd name="connsiteX140" fmla="*/ 3955454 w 12192000"/>
              <a:gd name="connsiteY140" fmla="*/ 5238841 h 5238841"/>
              <a:gd name="connsiteX141" fmla="*/ 3895182 w 12192000"/>
              <a:gd name="connsiteY141" fmla="*/ 5030229 h 5238841"/>
              <a:gd name="connsiteX142" fmla="*/ 3870866 w 12192000"/>
              <a:gd name="connsiteY142" fmla="*/ 5023753 h 5238841"/>
              <a:gd name="connsiteX143" fmla="*/ 3865913 w 12192000"/>
              <a:gd name="connsiteY143" fmla="*/ 5025143 h 5238841"/>
              <a:gd name="connsiteX144" fmla="*/ 3828606 w 12192000"/>
              <a:gd name="connsiteY144" fmla="*/ 5019426 h 5238841"/>
              <a:gd name="connsiteX145" fmla="*/ 3827901 w 12192000"/>
              <a:gd name="connsiteY145" fmla="*/ 5020583 h 5238841"/>
              <a:gd name="connsiteX146" fmla="*/ 3816543 w 12192000"/>
              <a:gd name="connsiteY146" fmla="*/ 5024366 h 5238841"/>
              <a:gd name="connsiteX147" fmla="*/ 3795278 w 12192000"/>
              <a:gd name="connsiteY147" fmla="*/ 5028779 h 5238841"/>
              <a:gd name="connsiteX148" fmla="*/ 3743858 w 12192000"/>
              <a:gd name="connsiteY148" fmla="*/ 5054237 h 5238841"/>
              <a:gd name="connsiteX149" fmla="*/ 3704945 w 12192000"/>
              <a:gd name="connsiteY149" fmla="*/ 5048413 h 5238841"/>
              <a:gd name="connsiteX150" fmla="*/ 3696992 w 12192000"/>
              <a:gd name="connsiteY150" fmla="*/ 5047914 h 5238841"/>
              <a:gd name="connsiteX151" fmla="*/ 3696780 w 12192000"/>
              <a:gd name="connsiteY151" fmla="*/ 5048181 h 5238841"/>
              <a:gd name="connsiteX152" fmla="*/ 3688290 w 12192000"/>
              <a:gd name="connsiteY152" fmla="*/ 5048204 h 5238841"/>
              <a:gd name="connsiteX153" fmla="*/ 3682486 w 12192000"/>
              <a:gd name="connsiteY153" fmla="*/ 5047000 h 5238841"/>
              <a:gd name="connsiteX154" fmla="*/ 3667056 w 12192000"/>
              <a:gd name="connsiteY154" fmla="*/ 5046030 h 5238841"/>
              <a:gd name="connsiteX155" fmla="*/ 3661403 w 12192000"/>
              <a:gd name="connsiteY155" fmla="*/ 5047537 h 5238841"/>
              <a:gd name="connsiteX156" fmla="*/ 3658673 w 12192000"/>
              <a:gd name="connsiteY156" fmla="*/ 5050790 h 5238841"/>
              <a:gd name="connsiteX157" fmla="*/ 3657333 w 12192000"/>
              <a:gd name="connsiteY157" fmla="*/ 5050325 h 5238841"/>
              <a:gd name="connsiteX158" fmla="*/ 3626778 w 12192000"/>
              <a:gd name="connsiteY158" fmla="*/ 5057882 h 5238841"/>
              <a:gd name="connsiteX159" fmla="*/ 3560067 w 12192000"/>
              <a:gd name="connsiteY159" fmla="*/ 5064266 h 5238841"/>
              <a:gd name="connsiteX160" fmla="*/ 3522641 w 12192000"/>
              <a:gd name="connsiteY160" fmla="*/ 5063654 h 5238841"/>
              <a:gd name="connsiteX161" fmla="*/ 3419275 w 12192000"/>
              <a:gd name="connsiteY161" fmla="*/ 5066646 h 5238841"/>
              <a:gd name="connsiteX162" fmla="*/ 3314869 w 12192000"/>
              <a:gd name="connsiteY162" fmla="*/ 5073197 h 5238841"/>
              <a:gd name="connsiteX163" fmla="*/ 3259088 w 12192000"/>
              <a:gd name="connsiteY163" fmla="*/ 5096363 h 5238841"/>
              <a:gd name="connsiteX164" fmla="*/ 3253104 w 12192000"/>
              <a:gd name="connsiteY164" fmla="*/ 5096785 h 5238841"/>
              <a:gd name="connsiteX165" fmla="*/ 3238751 w 12192000"/>
              <a:gd name="connsiteY165" fmla="*/ 5092996 h 5238841"/>
              <a:gd name="connsiteX166" fmla="*/ 3233681 w 12192000"/>
              <a:gd name="connsiteY166" fmla="*/ 5090758 h 5238841"/>
              <a:gd name="connsiteX167" fmla="*/ 3225562 w 12192000"/>
              <a:gd name="connsiteY167" fmla="*/ 5089215 h 5238841"/>
              <a:gd name="connsiteX168" fmla="*/ 3225260 w 12192000"/>
              <a:gd name="connsiteY168" fmla="*/ 5089437 h 5238841"/>
              <a:gd name="connsiteX169" fmla="*/ 3217859 w 12192000"/>
              <a:gd name="connsiteY169" fmla="*/ 5087484 h 5238841"/>
              <a:gd name="connsiteX170" fmla="*/ 3182980 w 12192000"/>
              <a:gd name="connsiteY170" fmla="*/ 5074650 h 5238841"/>
              <a:gd name="connsiteX171" fmla="*/ 3055081 w 12192000"/>
              <a:gd name="connsiteY171" fmla="*/ 5080424 h 5238841"/>
              <a:gd name="connsiteX172" fmla="*/ 3049807 w 12192000"/>
              <a:gd name="connsiteY172" fmla="*/ 5080860 h 5238841"/>
              <a:gd name="connsiteX173" fmla="*/ 3029122 w 12192000"/>
              <a:gd name="connsiteY173" fmla="*/ 5070085 h 5238841"/>
              <a:gd name="connsiteX174" fmla="*/ 3017862 w 12192000"/>
              <a:gd name="connsiteY174" fmla="*/ 5065942 h 5238841"/>
              <a:gd name="connsiteX175" fmla="*/ 3015868 w 12192000"/>
              <a:gd name="connsiteY175" fmla="*/ 5061832 h 5238841"/>
              <a:gd name="connsiteX176" fmla="*/ 2998644 w 12192000"/>
              <a:gd name="connsiteY176" fmla="*/ 5057210 h 5238841"/>
              <a:gd name="connsiteX177" fmla="*/ 2996219 w 12192000"/>
              <a:gd name="connsiteY177" fmla="*/ 5057788 h 5238841"/>
              <a:gd name="connsiteX178" fmla="*/ 2983676 w 12192000"/>
              <a:gd name="connsiteY178" fmla="*/ 5049852 h 5238841"/>
              <a:gd name="connsiteX179" fmla="*/ 2903609 w 12192000"/>
              <a:gd name="connsiteY179" fmla="*/ 4998457 h 5238841"/>
              <a:gd name="connsiteX180" fmla="*/ 2758830 w 12192000"/>
              <a:gd name="connsiteY180" fmla="*/ 4974760 h 5238841"/>
              <a:gd name="connsiteX181" fmla="*/ 2532669 w 12192000"/>
              <a:gd name="connsiteY181" fmla="*/ 4940573 h 5238841"/>
              <a:gd name="connsiteX182" fmla="*/ 2389931 w 12192000"/>
              <a:gd name="connsiteY182" fmla="*/ 4905785 h 5238841"/>
              <a:gd name="connsiteX183" fmla="*/ 2335186 w 12192000"/>
              <a:gd name="connsiteY183" fmla="*/ 4902957 h 5238841"/>
              <a:gd name="connsiteX184" fmla="*/ 2273393 w 12192000"/>
              <a:gd name="connsiteY184" fmla="*/ 4883565 h 5238841"/>
              <a:gd name="connsiteX185" fmla="*/ 2269523 w 12192000"/>
              <a:gd name="connsiteY185" fmla="*/ 4884442 h 5238841"/>
              <a:gd name="connsiteX186" fmla="*/ 2256015 w 12192000"/>
              <a:gd name="connsiteY186" fmla="*/ 4883014 h 5238841"/>
              <a:gd name="connsiteX187" fmla="*/ 2249731 w 12192000"/>
              <a:gd name="connsiteY187" fmla="*/ 4888778 h 5238841"/>
              <a:gd name="connsiteX188" fmla="*/ 2227629 w 12192000"/>
              <a:gd name="connsiteY188" fmla="*/ 4891047 h 5238841"/>
              <a:gd name="connsiteX189" fmla="*/ 2203460 w 12192000"/>
              <a:gd name="connsiteY189" fmla="*/ 4886696 h 5238841"/>
              <a:gd name="connsiteX190" fmla="*/ 2091528 w 12192000"/>
              <a:gd name="connsiteY190" fmla="*/ 4859155 h 5238841"/>
              <a:gd name="connsiteX191" fmla="*/ 2022901 w 12192000"/>
              <a:gd name="connsiteY191" fmla="*/ 4846594 h 5238841"/>
              <a:gd name="connsiteX192" fmla="*/ 1994227 w 12192000"/>
              <a:gd name="connsiteY192" fmla="*/ 4847973 h 5238841"/>
              <a:gd name="connsiteX193" fmla="*/ 1955936 w 12192000"/>
              <a:gd name="connsiteY193" fmla="*/ 4845765 h 5238841"/>
              <a:gd name="connsiteX194" fmla="*/ 1741924 w 12192000"/>
              <a:gd name="connsiteY194" fmla="*/ 4808054 h 5238841"/>
              <a:gd name="connsiteX195" fmla="*/ 1734410 w 12192000"/>
              <a:gd name="connsiteY195" fmla="*/ 4811675 h 5238841"/>
              <a:gd name="connsiteX196" fmla="*/ 1691423 w 12192000"/>
              <a:gd name="connsiteY196" fmla="*/ 4802777 h 5238841"/>
              <a:gd name="connsiteX197" fmla="*/ 1554504 w 12192000"/>
              <a:gd name="connsiteY197" fmla="*/ 4739985 h 5238841"/>
              <a:gd name="connsiteX198" fmla="*/ 1470119 w 12192000"/>
              <a:gd name="connsiteY198" fmla="*/ 4723470 h 5238841"/>
              <a:gd name="connsiteX199" fmla="*/ 1437967 w 12192000"/>
              <a:gd name="connsiteY199" fmla="*/ 4722710 h 5238841"/>
              <a:gd name="connsiteX200" fmla="*/ 1295869 w 12192000"/>
              <a:gd name="connsiteY200" fmla="*/ 4726175 h 5238841"/>
              <a:gd name="connsiteX201" fmla="*/ 1292949 w 12192000"/>
              <a:gd name="connsiteY201" fmla="*/ 4684615 h 5238841"/>
              <a:gd name="connsiteX202" fmla="*/ 1244908 w 12192000"/>
              <a:gd name="connsiteY202" fmla="*/ 4706993 h 5238841"/>
              <a:gd name="connsiteX203" fmla="*/ 1171266 w 12192000"/>
              <a:gd name="connsiteY203" fmla="*/ 4706535 h 5238841"/>
              <a:gd name="connsiteX204" fmla="*/ 1160868 w 12192000"/>
              <a:gd name="connsiteY204" fmla="*/ 4701936 h 5238841"/>
              <a:gd name="connsiteX205" fmla="*/ 1147599 w 12192000"/>
              <a:gd name="connsiteY205" fmla="*/ 4714833 h 5238841"/>
              <a:gd name="connsiteX206" fmla="*/ 1119603 w 12192000"/>
              <a:gd name="connsiteY206" fmla="*/ 4721303 h 5238841"/>
              <a:gd name="connsiteX207" fmla="*/ 997851 w 12192000"/>
              <a:gd name="connsiteY207" fmla="*/ 4722336 h 5238841"/>
              <a:gd name="connsiteX208" fmla="*/ 976455 w 12192000"/>
              <a:gd name="connsiteY208" fmla="*/ 4726407 h 5238841"/>
              <a:gd name="connsiteX209" fmla="*/ 949939 w 12192000"/>
              <a:gd name="connsiteY209" fmla="*/ 4719699 h 5238841"/>
              <a:gd name="connsiteX210" fmla="*/ 894148 w 12192000"/>
              <a:gd name="connsiteY210" fmla="*/ 4710406 h 5238841"/>
              <a:gd name="connsiteX211" fmla="*/ 857990 w 12192000"/>
              <a:gd name="connsiteY211" fmla="*/ 4696844 h 5238841"/>
              <a:gd name="connsiteX212" fmla="*/ 848649 w 12192000"/>
              <a:gd name="connsiteY212" fmla="*/ 4704021 h 5238841"/>
              <a:gd name="connsiteX213" fmla="*/ 826436 w 12192000"/>
              <a:gd name="connsiteY213" fmla="*/ 4707421 h 5238841"/>
              <a:gd name="connsiteX214" fmla="*/ 733052 w 12192000"/>
              <a:gd name="connsiteY214" fmla="*/ 4701884 h 5238841"/>
              <a:gd name="connsiteX215" fmla="*/ 716185 w 12192000"/>
              <a:gd name="connsiteY215" fmla="*/ 4648168 h 5238841"/>
              <a:gd name="connsiteX216" fmla="*/ 582722 w 12192000"/>
              <a:gd name="connsiteY216" fmla="*/ 4658637 h 5238841"/>
              <a:gd name="connsiteX217" fmla="*/ 581118 w 12192000"/>
              <a:gd name="connsiteY217" fmla="*/ 4654120 h 5238841"/>
              <a:gd name="connsiteX218" fmla="*/ 546453 w 12192000"/>
              <a:gd name="connsiteY218" fmla="*/ 4652542 h 5238841"/>
              <a:gd name="connsiteX219" fmla="*/ 536773 w 12192000"/>
              <a:gd name="connsiteY219" fmla="*/ 4644609 h 5238841"/>
              <a:gd name="connsiteX220" fmla="*/ 388896 w 12192000"/>
              <a:gd name="connsiteY220" fmla="*/ 4619173 h 5238841"/>
              <a:gd name="connsiteX221" fmla="*/ 366479 w 12192000"/>
              <a:gd name="connsiteY221" fmla="*/ 4618896 h 5238841"/>
              <a:gd name="connsiteX222" fmla="*/ 342781 w 12192000"/>
              <a:gd name="connsiteY222" fmla="*/ 4601239 h 5238841"/>
              <a:gd name="connsiteX223" fmla="*/ 255925 w 12192000"/>
              <a:gd name="connsiteY223" fmla="*/ 4598685 h 5238841"/>
              <a:gd name="connsiteX224" fmla="*/ 226919 w 12192000"/>
              <a:gd name="connsiteY224" fmla="*/ 4598460 h 5238841"/>
              <a:gd name="connsiteX225" fmla="*/ 213925 w 12192000"/>
              <a:gd name="connsiteY225" fmla="*/ 4597783 h 5238841"/>
              <a:gd name="connsiteX226" fmla="*/ 215196 w 12192000"/>
              <a:gd name="connsiteY226" fmla="*/ 4588576 h 5238841"/>
              <a:gd name="connsiteX227" fmla="*/ 180214 w 12192000"/>
              <a:gd name="connsiteY227" fmla="*/ 4583701 h 5238841"/>
              <a:gd name="connsiteX228" fmla="*/ 83203 w 12192000"/>
              <a:gd name="connsiteY228" fmla="*/ 4531664 h 5238841"/>
              <a:gd name="connsiteX229" fmla="*/ 4106 w 12192000"/>
              <a:gd name="connsiteY229" fmla="*/ 4517202 h 5238841"/>
              <a:gd name="connsiteX230" fmla="*/ 0 w 12192000"/>
              <a:gd name="connsiteY230" fmla="*/ 4516084 h 5238841"/>
              <a:gd name="connsiteX231" fmla="*/ 0 w 12192000"/>
              <a:gd name="connsiteY231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4082432 w 12192000"/>
              <a:gd name="connsiteY138" fmla="*/ 5176339 h 5238841"/>
              <a:gd name="connsiteX139" fmla="*/ 3911296 w 12192000"/>
              <a:gd name="connsiteY139" fmla="*/ 5035663 h 5238841"/>
              <a:gd name="connsiteX140" fmla="*/ 3955454 w 12192000"/>
              <a:gd name="connsiteY140" fmla="*/ 5238841 h 5238841"/>
              <a:gd name="connsiteX141" fmla="*/ 3895182 w 12192000"/>
              <a:gd name="connsiteY141" fmla="*/ 5030229 h 5238841"/>
              <a:gd name="connsiteX142" fmla="*/ 3870866 w 12192000"/>
              <a:gd name="connsiteY142" fmla="*/ 5023753 h 5238841"/>
              <a:gd name="connsiteX143" fmla="*/ 3865913 w 12192000"/>
              <a:gd name="connsiteY143" fmla="*/ 5025143 h 5238841"/>
              <a:gd name="connsiteX144" fmla="*/ 3828606 w 12192000"/>
              <a:gd name="connsiteY144" fmla="*/ 5019426 h 5238841"/>
              <a:gd name="connsiteX145" fmla="*/ 3827901 w 12192000"/>
              <a:gd name="connsiteY145" fmla="*/ 5020583 h 5238841"/>
              <a:gd name="connsiteX146" fmla="*/ 3816543 w 12192000"/>
              <a:gd name="connsiteY146" fmla="*/ 5024366 h 5238841"/>
              <a:gd name="connsiteX147" fmla="*/ 3795278 w 12192000"/>
              <a:gd name="connsiteY147" fmla="*/ 5028779 h 5238841"/>
              <a:gd name="connsiteX148" fmla="*/ 3743858 w 12192000"/>
              <a:gd name="connsiteY148" fmla="*/ 5054237 h 5238841"/>
              <a:gd name="connsiteX149" fmla="*/ 3704945 w 12192000"/>
              <a:gd name="connsiteY149" fmla="*/ 5048413 h 5238841"/>
              <a:gd name="connsiteX150" fmla="*/ 3696992 w 12192000"/>
              <a:gd name="connsiteY150" fmla="*/ 5047914 h 5238841"/>
              <a:gd name="connsiteX151" fmla="*/ 3696780 w 12192000"/>
              <a:gd name="connsiteY151" fmla="*/ 5048181 h 5238841"/>
              <a:gd name="connsiteX152" fmla="*/ 3688290 w 12192000"/>
              <a:gd name="connsiteY152" fmla="*/ 5048204 h 5238841"/>
              <a:gd name="connsiteX153" fmla="*/ 3682486 w 12192000"/>
              <a:gd name="connsiteY153" fmla="*/ 5047000 h 5238841"/>
              <a:gd name="connsiteX154" fmla="*/ 3667056 w 12192000"/>
              <a:gd name="connsiteY154" fmla="*/ 5046030 h 5238841"/>
              <a:gd name="connsiteX155" fmla="*/ 3661403 w 12192000"/>
              <a:gd name="connsiteY155" fmla="*/ 5047537 h 5238841"/>
              <a:gd name="connsiteX156" fmla="*/ 3658673 w 12192000"/>
              <a:gd name="connsiteY156" fmla="*/ 5050790 h 5238841"/>
              <a:gd name="connsiteX157" fmla="*/ 3657333 w 12192000"/>
              <a:gd name="connsiteY157" fmla="*/ 5050325 h 5238841"/>
              <a:gd name="connsiteX158" fmla="*/ 3626778 w 12192000"/>
              <a:gd name="connsiteY158" fmla="*/ 5057882 h 5238841"/>
              <a:gd name="connsiteX159" fmla="*/ 3560067 w 12192000"/>
              <a:gd name="connsiteY159" fmla="*/ 5064266 h 5238841"/>
              <a:gd name="connsiteX160" fmla="*/ 3522641 w 12192000"/>
              <a:gd name="connsiteY160" fmla="*/ 5063654 h 5238841"/>
              <a:gd name="connsiteX161" fmla="*/ 3419275 w 12192000"/>
              <a:gd name="connsiteY161" fmla="*/ 5066646 h 5238841"/>
              <a:gd name="connsiteX162" fmla="*/ 3314869 w 12192000"/>
              <a:gd name="connsiteY162" fmla="*/ 5073197 h 5238841"/>
              <a:gd name="connsiteX163" fmla="*/ 3259088 w 12192000"/>
              <a:gd name="connsiteY163" fmla="*/ 5096363 h 5238841"/>
              <a:gd name="connsiteX164" fmla="*/ 3253104 w 12192000"/>
              <a:gd name="connsiteY164" fmla="*/ 5096785 h 5238841"/>
              <a:gd name="connsiteX165" fmla="*/ 3238751 w 12192000"/>
              <a:gd name="connsiteY165" fmla="*/ 5092996 h 5238841"/>
              <a:gd name="connsiteX166" fmla="*/ 3233681 w 12192000"/>
              <a:gd name="connsiteY166" fmla="*/ 5090758 h 5238841"/>
              <a:gd name="connsiteX167" fmla="*/ 3225562 w 12192000"/>
              <a:gd name="connsiteY167" fmla="*/ 5089215 h 5238841"/>
              <a:gd name="connsiteX168" fmla="*/ 3225260 w 12192000"/>
              <a:gd name="connsiteY168" fmla="*/ 5089437 h 5238841"/>
              <a:gd name="connsiteX169" fmla="*/ 3217859 w 12192000"/>
              <a:gd name="connsiteY169" fmla="*/ 5087484 h 5238841"/>
              <a:gd name="connsiteX170" fmla="*/ 3182980 w 12192000"/>
              <a:gd name="connsiteY170" fmla="*/ 5074650 h 5238841"/>
              <a:gd name="connsiteX171" fmla="*/ 3055081 w 12192000"/>
              <a:gd name="connsiteY171" fmla="*/ 5080424 h 5238841"/>
              <a:gd name="connsiteX172" fmla="*/ 3049807 w 12192000"/>
              <a:gd name="connsiteY172" fmla="*/ 5080860 h 5238841"/>
              <a:gd name="connsiteX173" fmla="*/ 3029122 w 12192000"/>
              <a:gd name="connsiteY173" fmla="*/ 5070085 h 5238841"/>
              <a:gd name="connsiteX174" fmla="*/ 3017862 w 12192000"/>
              <a:gd name="connsiteY174" fmla="*/ 5065942 h 5238841"/>
              <a:gd name="connsiteX175" fmla="*/ 3015868 w 12192000"/>
              <a:gd name="connsiteY175" fmla="*/ 5061832 h 5238841"/>
              <a:gd name="connsiteX176" fmla="*/ 2998644 w 12192000"/>
              <a:gd name="connsiteY176" fmla="*/ 5057210 h 5238841"/>
              <a:gd name="connsiteX177" fmla="*/ 2996219 w 12192000"/>
              <a:gd name="connsiteY177" fmla="*/ 5057788 h 5238841"/>
              <a:gd name="connsiteX178" fmla="*/ 2983676 w 12192000"/>
              <a:gd name="connsiteY178" fmla="*/ 5049852 h 5238841"/>
              <a:gd name="connsiteX179" fmla="*/ 2903609 w 12192000"/>
              <a:gd name="connsiteY179" fmla="*/ 4998457 h 5238841"/>
              <a:gd name="connsiteX180" fmla="*/ 2758830 w 12192000"/>
              <a:gd name="connsiteY180" fmla="*/ 4974760 h 5238841"/>
              <a:gd name="connsiteX181" fmla="*/ 2532669 w 12192000"/>
              <a:gd name="connsiteY181" fmla="*/ 4940573 h 5238841"/>
              <a:gd name="connsiteX182" fmla="*/ 2389931 w 12192000"/>
              <a:gd name="connsiteY182" fmla="*/ 4905785 h 5238841"/>
              <a:gd name="connsiteX183" fmla="*/ 2335186 w 12192000"/>
              <a:gd name="connsiteY183" fmla="*/ 4902957 h 5238841"/>
              <a:gd name="connsiteX184" fmla="*/ 2273393 w 12192000"/>
              <a:gd name="connsiteY184" fmla="*/ 4883565 h 5238841"/>
              <a:gd name="connsiteX185" fmla="*/ 2269523 w 12192000"/>
              <a:gd name="connsiteY185" fmla="*/ 4884442 h 5238841"/>
              <a:gd name="connsiteX186" fmla="*/ 2256015 w 12192000"/>
              <a:gd name="connsiteY186" fmla="*/ 4883014 h 5238841"/>
              <a:gd name="connsiteX187" fmla="*/ 2249731 w 12192000"/>
              <a:gd name="connsiteY187" fmla="*/ 4888778 h 5238841"/>
              <a:gd name="connsiteX188" fmla="*/ 2227629 w 12192000"/>
              <a:gd name="connsiteY188" fmla="*/ 4891047 h 5238841"/>
              <a:gd name="connsiteX189" fmla="*/ 2203460 w 12192000"/>
              <a:gd name="connsiteY189" fmla="*/ 4886696 h 5238841"/>
              <a:gd name="connsiteX190" fmla="*/ 2091528 w 12192000"/>
              <a:gd name="connsiteY190" fmla="*/ 4859155 h 5238841"/>
              <a:gd name="connsiteX191" fmla="*/ 2022901 w 12192000"/>
              <a:gd name="connsiteY191" fmla="*/ 4846594 h 5238841"/>
              <a:gd name="connsiteX192" fmla="*/ 1994227 w 12192000"/>
              <a:gd name="connsiteY192" fmla="*/ 4847973 h 5238841"/>
              <a:gd name="connsiteX193" fmla="*/ 1955936 w 12192000"/>
              <a:gd name="connsiteY193" fmla="*/ 4845765 h 5238841"/>
              <a:gd name="connsiteX194" fmla="*/ 1741924 w 12192000"/>
              <a:gd name="connsiteY194" fmla="*/ 4808054 h 5238841"/>
              <a:gd name="connsiteX195" fmla="*/ 1734410 w 12192000"/>
              <a:gd name="connsiteY195" fmla="*/ 4811675 h 5238841"/>
              <a:gd name="connsiteX196" fmla="*/ 1691423 w 12192000"/>
              <a:gd name="connsiteY196" fmla="*/ 4802777 h 5238841"/>
              <a:gd name="connsiteX197" fmla="*/ 1554504 w 12192000"/>
              <a:gd name="connsiteY197" fmla="*/ 4739985 h 5238841"/>
              <a:gd name="connsiteX198" fmla="*/ 1470119 w 12192000"/>
              <a:gd name="connsiteY198" fmla="*/ 4723470 h 5238841"/>
              <a:gd name="connsiteX199" fmla="*/ 1437967 w 12192000"/>
              <a:gd name="connsiteY199" fmla="*/ 4722710 h 5238841"/>
              <a:gd name="connsiteX200" fmla="*/ 1295869 w 12192000"/>
              <a:gd name="connsiteY200" fmla="*/ 4726175 h 5238841"/>
              <a:gd name="connsiteX201" fmla="*/ 1292949 w 12192000"/>
              <a:gd name="connsiteY201" fmla="*/ 4684615 h 5238841"/>
              <a:gd name="connsiteX202" fmla="*/ 1244908 w 12192000"/>
              <a:gd name="connsiteY202" fmla="*/ 4706993 h 5238841"/>
              <a:gd name="connsiteX203" fmla="*/ 1171266 w 12192000"/>
              <a:gd name="connsiteY203" fmla="*/ 4706535 h 5238841"/>
              <a:gd name="connsiteX204" fmla="*/ 1160868 w 12192000"/>
              <a:gd name="connsiteY204" fmla="*/ 4701936 h 5238841"/>
              <a:gd name="connsiteX205" fmla="*/ 1147599 w 12192000"/>
              <a:gd name="connsiteY205" fmla="*/ 4714833 h 5238841"/>
              <a:gd name="connsiteX206" fmla="*/ 1119603 w 12192000"/>
              <a:gd name="connsiteY206" fmla="*/ 4721303 h 5238841"/>
              <a:gd name="connsiteX207" fmla="*/ 997851 w 12192000"/>
              <a:gd name="connsiteY207" fmla="*/ 4722336 h 5238841"/>
              <a:gd name="connsiteX208" fmla="*/ 976455 w 12192000"/>
              <a:gd name="connsiteY208" fmla="*/ 4726407 h 5238841"/>
              <a:gd name="connsiteX209" fmla="*/ 949939 w 12192000"/>
              <a:gd name="connsiteY209" fmla="*/ 4719699 h 5238841"/>
              <a:gd name="connsiteX210" fmla="*/ 894148 w 12192000"/>
              <a:gd name="connsiteY210" fmla="*/ 4710406 h 5238841"/>
              <a:gd name="connsiteX211" fmla="*/ 857990 w 12192000"/>
              <a:gd name="connsiteY211" fmla="*/ 4696844 h 5238841"/>
              <a:gd name="connsiteX212" fmla="*/ 848649 w 12192000"/>
              <a:gd name="connsiteY212" fmla="*/ 4704021 h 5238841"/>
              <a:gd name="connsiteX213" fmla="*/ 826436 w 12192000"/>
              <a:gd name="connsiteY213" fmla="*/ 4707421 h 5238841"/>
              <a:gd name="connsiteX214" fmla="*/ 733052 w 12192000"/>
              <a:gd name="connsiteY214" fmla="*/ 4701884 h 5238841"/>
              <a:gd name="connsiteX215" fmla="*/ 716185 w 12192000"/>
              <a:gd name="connsiteY215" fmla="*/ 4648168 h 5238841"/>
              <a:gd name="connsiteX216" fmla="*/ 582722 w 12192000"/>
              <a:gd name="connsiteY216" fmla="*/ 4658637 h 5238841"/>
              <a:gd name="connsiteX217" fmla="*/ 581118 w 12192000"/>
              <a:gd name="connsiteY217" fmla="*/ 4654120 h 5238841"/>
              <a:gd name="connsiteX218" fmla="*/ 546453 w 12192000"/>
              <a:gd name="connsiteY218" fmla="*/ 4652542 h 5238841"/>
              <a:gd name="connsiteX219" fmla="*/ 536773 w 12192000"/>
              <a:gd name="connsiteY219" fmla="*/ 4644609 h 5238841"/>
              <a:gd name="connsiteX220" fmla="*/ 388896 w 12192000"/>
              <a:gd name="connsiteY220" fmla="*/ 4619173 h 5238841"/>
              <a:gd name="connsiteX221" fmla="*/ 366479 w 12192000"/>
              <a:gd name="connsiteY221" fmla="*/ 4618896 h 5238841"/>
              <a:gd name="connsiteX222" fmla="*/ 342781 w 12192000"/>
              <a:gd name="connsiteY222" fmla="*/ 4601239 h 5238841"/>
              <a:gd name="connsiteX223" fmla="*/ 255925 w 12192000"/>
              <a:gd name="connsiteY223" fmla="*/ 4598685 h 5238841"/>
              <a:gd name="connsiteX224" fmla="*/ 226919 w 12192000"/>
              <a:gd name="connsiteY224" fmla="*/ 4598460 h 5238841"/>
              <a:gd name="connsiteX225" fmla="*/ 213925 w 12192000"/>
              <a:gd name="connsiteY225" fmla="*/ 4597783 h 5238841"/>
              <a:gd name="connsiteX226" fmla="*/ 215196 w 12192000"/>
              <a:gd name="connsiteY226" fmla="*/ 4588576 h 5238841"/>
              <a:gd name="connsiteX227" fmla="*/ 180214 w 12192000"/>
              <a:gd name="connsiteY227" fmla="*/ 4583701 h 5238841"/>
              <a:gd name="connsiteX228" fmla="*/ 83203 w 12192000"/>
              <a:gd name="connsiteY228" fmla="*/ 4531664 h 5238841"/>
              <a:gd name="connsiteX229" fmla="*/ 4106 w 12192000"/>
              <a:gd name="connsiteY229" fmla="*/ 4517202 h 5238841"/>
              <a:gd name="connsiteX230" fmla="*/ 0 w 12192000"/>
              <a:gd name="connsiteY230" fmla="*/ 4516084 h 5238841"/>
              <a:gd name="connsiteX231" fmla="*/ 0 w 12192000"/>
              <a:gd name="connsiteY231" fmla="*/ 0 h 5238841"/>
              <a:gd name="connsiteX0" fmla="*/ 0 w 12192000"/>
              <a:gd name="connsiteY0" fmla="*/ 0 h 5176789"/>
              <a:gd name="connsiteX1" fmla="*/ 12192000 w 12192000"/>
              <a:gd name="connsiteY1" fmla="*/ 0 h 5176789"/>
              <a:gd name="connsiteX2" fmla="*/ 12192000 w 12192000"/>
              <a:gd name="connsiteY2" fmla="*/ 3809005 h 5176789"/>
              <a:gd name="connsiteX3" fmla="*/ 12142543 w 12192000"/>
              <a:gd name="connsiteY3" fmla="*/ 3817043 h 5176789"/>
              <a:gd name="connsiteX4" fmla="*/ 12109241 w 12192000"/>
              <a:gd name="connsiteY4" fmla="*/ 3824228 h 5176789"/>
              <a:gd name="connsiteX5" fmla="*/ 11668991 w 12192000"/>
              <a:gd name="connsiteY5" fmla="*/ 3788038 h 5176789"/>
              <a:gd name="connsiteX6" fmla="*/ 11476952 w 12192000"/>
              <a:gd name="connsiteY6" fmla="*/ 3866786 h 5176789"/>
              <a:gd name="connsiteX7" fmla="*/ 11336487 w 12192000"/>
              <a:gd name="connsiteY7" fmla="*/ 3971513 h 5176789"/>
              <a:gd name="connsiteX8" fmla="*/ 11214181 w 12192000"/>
              <a:gd name="connsiteY8" fmla="*/ 4004215 h 5176789"/>
              <a:gd name="connsiteX9" fmla="*/ 11042540 w 12192000"/>
              <a:gd name="connsiteY9" fmla="*/ 4002613 h 5176789"/>
              <a:gd name="connsiteX10" fmla="*/ 10833086 w 12192000"/>
              <a:gd name="connsiteY10" fmla="*/ 3997707 h 5176789"/>
              <a:gd name="connsiteX11" fmla="*/ 10599680 w 12192000"/>
              <a:gd name="connsiteY11" fmla="*/ 3982661 h 5176789"/>
              <a:gd name="connsiteX12" fmla="*/ 10519971 w 12192000"/>
              <a:gd name="connsiteY12" fmla="*/ 3975018 h 5176789"/>
              <a:gd name="connsiteX13" fmla="*/ 10217282 w 12192000"/>
              <a:gd name="connsiteY13" fmla="*/ 4020809 h 5176789"/>
              <a:gd name="connsiteX14" fmla="*/ 9936427 w 12192000"/>
              <a:gd name="connsiteY14" fmla="*/ 4137843 h 5176789"/>
              <a:gd name="connsiteX15" fmla="*/ 9800299 w 12192000"/>
              <a:gd name="connsiteY15" fmla="*/ 4186098 h 5176789"/>
              <a:gd name="connsiteX16" fmla="*/ 9707822 w 12192000"/>
              <a:gd name="connsiteY16" fmla="*/ 4189102 h 5176789"/>
              <a:gd name="connsiteX17" fmla="*/ 9543973 w 12192000"/>
              <a:gd name="connsiteY17" fmla="*/ 4245802 h 5176789"/>
              <a:gd name="connsiteX18" fmla="*/ 9528747 w 12192000"/>
              <a:gd name="connsiteY18" fmla="*/ 4251724 h 5176789"/>
              <a:gd name="connsiteX19" fmla="*/ 9436976 w 12192000"/>
              <a:gd name="connsiteY19" fmla="*/ 4269351 h 5176789"/>
              <a:gd name="connsiteX20" fmla="*/ 9371827 w 12192000"/>
              <a:gd name="connsiteY20" fmla="*/ 4303912 h 5176789"/>
              <a:gd name="connsiteX21" fmla="*/ 9260304 w 12192000"/>
              <a:gd name="connsiteY21" fmla="*/ 4328021 h 5176789"/>
              <a:gd name="connsiteX22" fmla="*/ 9148799 w 12192000"/>
              <a:gd name="connsiteY22" fmla="*/ 4348506 h 5176789"/>
              <a:gd name="connsiteX23" fmla="*/ 9107898 w 12192000"/>
              <a:gd name="connsiteY23" fmla="*/ 4354282 h 5176789"/>
              <a:gd name="connsiteX24" fmla="*/ 8990743 w 12192000"/>
              <a:gd name="connsiteY24" fmla="*/ 4382161 h 5176789"/>
              <a:gd name="connsiteX25" fmla="*/ 8979819 w 12192000"/>
              <a:gd name="connsiteY25" fmla="*/ 4366419 h 5176789"/>
              <a:gd name="connsiteX26" fmla="*/ 8936044 w 12192000"/>
              <a:gd name="connsiteY26" fmla="*/ 4370992 h 5176789"/>
              <a:gd name="connsiteX27" fmla="*/ 8897707 w 12192000"/>
              <a:gd name="connsiteY27" fmla="*/ 4392673 h 5176789"/>
              <a:gd name="connsiteX28" fmla="*/ 8845635 w 12192000"/>
              <a:gd name="connsiteY28" fmla="*/ 4404300 h 5176789"/>
              <a:gd name="connsiteX29" fmla="*/ 8814562 w 12192000"/>
              <a:gd name="connsiteY29" fmla="*/ 4411434 h 5176789"/>
              <a:gd name="connsiteX30" fmla="*/ 8726349 w 12192000"/>
              <a:gd name="connsiteY30" fmla="*/ 4416668 h 5176789"/>
              <a:gd name="connsiteX31" fmla="*/ 8566678 w 12192000"/>
              <a:gd name="connsiteY31" fmla="*/ 4391711 h 5176789"/>
              <a:gd name="connsiteX32" fmla="*/ 8521516 w 12192000"/>
              <a:gd name="connsiteY32" fmla="*/ 4393927 h 5176789"/>
              <a:gd name="connsiteX33" fmla="*/ 8515998 w 12192000"/>
              <a:gd name="connsiteY33" fmla="*/ 4399124 h 5176789"/>
              <a:gd name="connsiteX34" fmla="*/ 8449547 w 12192000"/>
              <a:gd name="connsiteY34" fmla="*/ 4383170 h 5176789"/>
              <a:gd name="connsiteX35" fmla="*/ 8360285 w 12192000"/>
              <a:gd name="connsiteY35" fmla="*/ 4398502 h 5176789"/>
              <a:gd name="connsiteX36" fmla="*/ 8256584 w 12192000"/>
              <a:gd name="connsiteY36" fmla="*/ 4423564 h 5176789"/>
              <a:gd name="connsiteX37" fmla="*/ 8229821 w 12192000"/>
              <a:gd name="connsiteY37" fmla="*/ 4431840 h 5176789"/>
              <a:gd name="connsiteX38" fmla="*/ 8158476 w 12192000"/>
              <a:gd name="connsiteY38" fmla="*/ 4436904 h 5176789"/>
              <a:gd name="connsiteX39" fmla="*/ 7993707 w 12192000"/>
              <a:gd name="connsiteY39" fmla="*/ 4447962 h 5176789"/>
              <a:gd name="connsiteX40" fmla="*/ 7990346 w 12192000"/>
              <a:gd name="connsiteY40" fmla="*/ 4454853 h 5176789"/>
              <a:gd name="connsiteX41" fmla="*/ 7976786 w 12192000"/>
              <a:gd name="connsiteY41" fmla="*/ 4456820 h 5176789"/>
              <a:gd name="connsiteX42" fmla="*/ 7973491 w 12192000"/>
              <a:gd name="connsiteY42" fmla="*/ 4458577 h 5176789"/>
              <a:gd name="connsiteX43" fmla="*/ 7954281 w 12192000"/>
              <a:gd name="connsiteY43" fmla="*/ 4467421 h 5176789"/>
              <a:gd name="connsiteX44" fmla="*/ 7905540 w 12192000"/>
              <a:gd name="connsiteY44" fmla="*/ 4455628 h 5176789"/>
              <a:gd name="connsiteX45" fmla="*/ 7851932 w 12192000"/>
              <a:gd name="connsiteY45" fmla="*/ 4466353 h 5176789"/>
              <a:gd name="connsiteX46" fmla="*/ 7639078 w 12192000"/>
              <a:gd name="connsiteY46" fmla="*/ 4467635 h 5176789"/>
              <a:gd name="connsiteX47" fmla="*/ 7612359 w 12192000"/>
              <a:gd name="connsiteY47" fmla="*/ 4492789 h 5176789"/>
              <a:gd name="connsiteX48" fmla="*/ 7527328 w 12192000"/>
              <a:gd name="connsiteY48" fmla="*/ 4502199 h 5176789"/>
              <a:gd name="connsiteX49" fmla="*/ 7388717 w 12192000"/>
              <a:gd name="connsiteY49" fmla="*/ 4470799 h 5176789"/>
              <a:gd name="connsiteX50" fmla="*/ 7231898 w 12192000"/>
              <a:gd name="connsiteY50" fmla="*/ 4486028 h 5176789"/>
              <a:gd name="connsiteX51" fmla="*/ 7218425 w 12192000"/>
              <a:gd name="connsiteY51" fmla="*/ 4477288 h 5176789"/>
              <a:gd name="connsiteX52" fmla="*/ 7202795 w 12192000"/>
              <a:gd name="connsiteY52" fmla="*/ 4472972 h 5176789"/>
              <a:gd name="connsiteX53" fmla="*/ 7200744 w 12192000"/>
              <a:gd name="connsiteY53" fmla="*/ 4474099 h 5176789"/>
              <a:gd name="connsiteX54" fmla="*/ 7182163 w 12192000"/>
              <a:gd name="connsiteY54" fmla="*/ 4474005 h 5176789"/>
              <a:gd name="connsiteX55" fmla="*/ 7178368 w 12192000"/>
              <a:gd name="connsiteY55" fmla="*/ 4470673 h 5176789"/>
              <a:gd name="connsiteX56" fmla="*/ 7165705 w 12192000"/>
              <a:gd name="connsiteY56" fmla="*/ 4469569 h 5176789"/>
              <a:gd name="connsiteX57" fmla="*/ 7140991 w 12192000"/>
              <a:gd name="connsiteY57" fmla="*/ 4464599 h 5176789"/>
              <a:gd name="connsiteX58" fmla="*/ 7136152 w 12192000"/>
              <a:gd name="connsiteY58" fmla="*/ 4466292 h 5176789"/>
              <a:gd name="connsiteX59" fmla="*/ 7098544 w 12192000"/>
              <a:gd name="connsiteY59" fmla="*/ 4462879 h 5176789"/>
              <a:gd name="connsiteX60" fmla="*/ 7097922 w 12192000"/>
              <a:gd name="connsiteY60" fmla="*/ 4464077 h 5176789"/>
              <a:gd name="connsiteX61" fmla="*/ 7086877 w 12192000"/>
              <a:gd name="connsiteY61" fmla="*/ 4468554 h 5176789"/>
              <a:gd name="connsiteX62" fmla="*/ 7065999 w 12192000"/>
              <a:gd name="connsiteY62" fmla="*/ 4474270 h 5176789"/>
              <a:gd name="connsiteX63" fmla="*/ 7016598 w 12192000"/>
              <a:gd name="connsiteY63" fmla="*/ 4502855 h 5176789"/>
              <a:gd name="connsiteX64" fmla="*/ 6977375 w 12192000"/>
              <a:gd name="connsiteY64" fmla="*/ 4499434 h 5176789"/>
              <a:gd name="connsiteX65" fmla="*/ 6969409 w 12192000"/>
              <a:gd name="connsiteY65" fmla="*/ 4499424 h 5176789"/>
              <a:gd name="connsiteX66" fmla="*/ 6969218 w 12192000"/>
              <a:gd name="connsiteY66" fmla="*/ 4499704 h 5176789"/>
              <a:gd name="connsiteX67" fmla="*/ 6960755 w 12192000"/>
              <a:gd name="connsiteY67" fmla="*/ 4500249 h 5176789"/>
              <a:gd name="connsiteX68" fmla="*/ 6954882 w 12192000"/>
              <a:gd name="connsiteY68" fmla="*/ 4499405 h 5176789"/>
              <a:gd name="connsiteX69" fmla="*/ 6939428 w 12192000"/>
              <a:gd name="connsiteY69" fmla="*/ 4499385 h 5176789"/>
              <a:gd name="connsiteX70" fmla="*/ 6933902 w 12192000"/>
              <a:gd name="connsiteY70" fmla="*/ 4501239 h 5176789"/>
              <a:gd name="connsiteX71" fmla="*/ 6891244 w 12192000"/>
              <a:gd name="connsiteY71" fmla="*/ 4536371 h 5176789"/>
              <a:gd name="connsiteX72" fmla="*/ 6794496 w 12192000"/>
              <a:gd name="connsiteY72" fmla="*/ 4567924 h 5176789"/>
              <a:gd name="connsiteX73" fmla="*/ 6574528 w 12192000"/>
              <a:gd name="connsiteY73" fmla="*/ 4641155 h 5176789"/>
              <a:gd name="connsiteX74" fmla="*/ 6573036 w 12192000"/>
              <a:gd name="connsiteY74" fmla="*/ 4641049 h 5176789"/>
              <a:gd name="connsiteX75" fmla="*/ 6571920 w 12192000"/>
              <a:gd name="connsiteY75" fmla="*/ 4644739 h 5176789"/>
              <a:gd name="connsiteX76" fmla="*/ 6552021 w 12192000"/>
              <a:gd name="connsiteY76" fmla="*/ 4650379 h 5176789"/>
              <a:gd name="connsiteX77" fmla="*/ 6545925 w 12192000"/>
              <a:gd name="connsiteY77" fmla="*/ 4650675 h 5176789"/>
              <a:gd name="connsiteX78" fmla="*/ 6537822 w 12192000"/>
              <a:gd name="connsiteY78" fmla="*/ 4652769 h 5176789"/>
              <a:gd name="connsiteX79" fmla="*/ 6537743 w 12192000"/>
              <a:gd name="connsiteY79" fmla="*/ 4653068 h 5176789"/>
              <a:gd name="connsiteX80" fmla="*/ 6490057 w 12192000"/>
              <a:gd name="connsiteY80" fmla="*/ 4658624 h 5176789"/>
              <a:gd name="connsiteX81" fmla="*/ 6386800 w 12192000"/>
              <a:gd name="connsiteY81" fmla="*/ 4715431 h 5176789"/>
              <a:gd name="connsiteX82" fmla="*/ 6382703 w 12192000"/>
              <a:gd name="connsiteY82" fmla="*/ 4717930 h 5176789"/>
              <a:gd name="connsiteX83" fmla="*/ 6356495 w 12192000"/>
              <a:gd name="connsiteY83" fmla="*/ 4717843 h 5176789"/>
              <a:gd name="connsiteX84" fmla="*/ 6343628 w 12192000"/>
              <a:gd name="connsiteY84" fmla="*/ 4719161 h 5176789"/>
              <a:gd name="connsiteX85" fmla="*/ 6338605 w 12192000"/>
              <a:gd name="connsiteY85" fmla="*/ 4716723 h 5176789"/>
              <a:gd name="connsiteX86" fmla="*/ 6320318 w 12192000"/>
              <a:gd name="connsiteY86" fmla="*/ 4720095 h 5176789"/>
              <a:gd name="connsiteX87" fmla="*/ 6318742 w 12192000"/>
              <a:gd name="connsiteY87" fmla="*/ 4721541 h 5176789"/>
              <a:gd name="connsiteX88" fmla="*/ 6301708 w 12192000"/>
              <a:gd name="connsiteY88" fmla="*/ 4720380 h 5176789"/>
              <a:gd name="connsiteX89" fmla="*/ 6285082 w 12192000"/>
              <a:gd name="connsiteY89" fmla="*/ 4714639 h 5176789"/>
              <a:gd name="connsiteX90" fmla="*/ 6136936 w 12192000"/>
              <a:gd name="connsiteY90" fmla="*/ 4758246 h 5176789"/>
              <a:gd name="connsiteX91" fmla="*/ 5988578 w 12192000"/>
              <a:gd name="connsiteY91" fmla="*/ 4754427 h 5176789"/>
              <a:gd name="connsiteX92" fmla="*/ 5908701 w 12192000"/>
              <a:gd name="connsiteY92" fmla="*/ 4779160 h 5176789"/>
              <a:gd name="connsiteX93" fmla="*/ 5892219 w 12192000"/>
              <a:gd name="connsiteY93" fmla="*/ 4807892 h 5176789"/>
              <a:gd name="connsiteX94" fmla="*/ 5683612 w 12192000"/>
              <a:gd name="connsiteY94" fmla="*/ 4848770 h 5176789"/>
              <a:gd name="connsiteX95" fmla="*/ 5635111 w 12192000"/>
              <a:gd name="connsiteY95" fmla="*/ 4868888 h 5176789"/>
              <a:gd name="connsiteX96" fmla="*/ 5582652 w 12192000"/>
              <a:gd name="connsiteY96" fmla="*/ 4866836 h 5176789"/>
              <a:gd name="connsiteX97" fmla="*/ 5567213 w 12192000"/>
              <a:gd name="connsiteY97" fmla="*/ 4878769 h 5176789"/>
              <a:gd name="connsiteX98" fmla="*/ 5564659 w 12192000"/>
              <a:gd name="connsiteY98" fmla="*/ 4881042 h 5176789"/>
              <a:gd name="connsiteX99" fmla="*/ 5552102 w 12192000"/>
              <a:gd name="connsiteY99" fmla="*/ 4885426 h 5176789"/>
              <a:gd name="connsiteX100" fmla="*/ 5551475 w 12192000"/>
              <a:gd name="connsiteY100" fmla="*/ 4892560 h 5176789"/>
              <a:gd name="connsiteX101" fmla="*/ 5534664 w 12192000"/>
              <a:gd name="connsiteY101" fmla="*/ 4903385 h 5176789"/>
              <a:gd name="connsiteX102" fmla="*/ 5510737 w 12192000"/>
              <a:gd name="connsiteY102" fmla="*/ 4909807 h 5176789"/>
              <a:gd name="connsiteX103" fmla="*/ 5393901 w 12192000"/>
              <a:gd name="connsiteY103" fmla="*/ 4933709 h 5176789"/>
              <a:gd name="connsiteX104" fmla="*/ 5325782 w 12192000"/>
              <a:gd name="connsiteY104" fmla="*/ 4951789 h 5176789"/>
              <a:gd name="connsiteX105" fmla="*/ 5302703 w 12192000"/>
              <a:gd name="connsiteY105" fmla="*/ 4964590 h 5176789"/>
              <a:gd name="connsiteX106" fmla="*/ 5268591 w 12192000"/>
              <a:gd name="connsiteY106" fmla="*/ 4978479 h 5176789"/>
              <a:gd name="connsiteX107" fmla="*/ 5210559 w 12192000"/>
              <a:gd name="connsiteY107" fmla="*/ 5007585 h 5176789"/>
              <a:gd name="connsiteX108" fmla="*/ 5177597 w 12192000"/>
              <a:gd name="connsiteY108" fmla="*/ 5015926 h 5176789"/>
              <a:gd name="connsiteX109" fmla="*/ 5160569 w 12192000"/>
              <a:gd name="connsiteY109" fmla="*/ 5025681 h 5176789"/>
              <a:gd name="connsiteX110" fmla="*/ 5152748 w 12192000"/>
              <a:gd name="connsiteY110" fmla="*/ 5026569 h 5176789"/>
              <a:gd name="connsiteX111" fmla="*/ 5127678 w 12192000"/>
              <a:gd name="connsiteY111" fmla="*/ 5032947 h 5176789"/>
              <a:gd name="connsiteX112" fmla="*/ 5113147 w 12192000"/>
              <a:gd name="connsiteY112" fmla="*/ 5035818 h 5176789"/>
              <a:gd name="connsiteX113" fmla="*/ 5107301 w 12192000"/>
              <a:gd name="connsiteY113" fmla="*/ 5036672 h 5176789"/>
              <a:gd name="connsiteX114" fmla="*/ 5093215 w 12192000"/>
              <a:gd name="connsiteY114" fmla="*/ 5032880 h 5176789"/>
              <a:gd name="connsiteX115" fmla="*/ 5077058 w 12192000"/>
              <a:gd name="connsiteY115" fmla="*/ 5038681 h 5176789"/>
              <a:gd name="connsiteX116" fmla="*/ 5057349 w 12192000"/>
              <a:gd name="connsiteY116" fmla="*/ 5036015 h 5176789"/>
              <a:gd name="connsiteX117" fmla="*/ 5053945 w 12192000"/>
              <a:gd name="connsiteY117" fmla="*/ 5041952 h 5176789"/>
              <a:gd name="connsiteX118" fmla="*/ 5040021 w 12192000"/>
              <a:gd name="connsiteY118" fmla="*/ 5050052 h 5176789"/>
              <a:gd name="connsiteX119" fmla="*/ 5025913 w 12192000"/>
              <a:gd name="connsiteY119" fmla="*/ 5046535 h 5176789"/>
              <a:gd name="connsiteX120" fmla="*/ 4998218 w 12192000"/>
              <a:gd name="connsiteY120" fmla="*/ 5048065 h 5176789"/>
              <a:gd name="connsiteX121" fmla="*/ 4991008 w 12192000"/>
              <a:gd name="connsiteY121" fmla="*/ 5050439 h 5176789"/>
              <a:gd name="connsiteX122" fmla="*/ 4963503 w 12192000"/>
              <a:gd name="connsiteY122" fmla="*/ 5047575 h 5176789"/>
              <a:gd name="connsiteX123" fmla="*/ 4921053 w 12192000"/>
              <a:gd name="connsiteY123" fmla="*/ 5048925 h 5176789"/>
              <a:gd name="connsiteX124" fmla="*/ 4873420 w 12192000"/>
              <a:gd name="connsiteY124" fmla="*/ 5054929 h 5176789"/>
              <a:gd name="connsiteX125" fmla="*/ 4858825 w 12192000"/>
              <a:gd name="connsiteY125" fmla="*/ 5051329 h 5176789"/>
              <a:gd name="connsiteX126" fmla="*/ 4769340 w 12192000"/>
              <a:gd name="connsiteY126" fmla="*/ 5053090 h 5176789"/>
              <a:gd name="connsiteX127" fmla="*/ 4744152 w 12192000"/>
              <a:gd name="connsiteY127" fmla="*/ 5053391 h 5176789"/>
              <a:gd name="connsiteX128" fmla="*/ 4723556 w 12192000"/>
              <a:gd name="connsiteY128" fmla="*/ 5059633 h 5176789"/>
              <a:gd name="connsiteX129" fmla="*/ 4719699 w 12192000"/>
              <a:gd name="connsiteY129" fmla="*/ 5066298 h 5176789"/>
              <a:gd name="connsiteX130" fmla="*/ 4706016 w 12192000"/>
              <a:gd name="connsiteY130" fmla="*/ 5067422 h 5176789"/>
              <a:gd name="connsiteX131" fmla="*/ 4702593 w 12192000"/>
              <a:gd name="connsiteY131" fmla="*/ 5068973 h 5176789"/>
              <a:gd name="connsiteX132" fmla="*/ 4682766 w 12192000"/>
              <a:gd name="connsiteY132" fmla="*/ 5076609 h 5176789"/>
              <a:gd name="connsiteX133" fmla="*/ 4634960 w 12192000"/>
              <a:gd name="connsiteY133" fmla="*/ 5061852 h 5176789"/>
              <a:gd name="connsiteX134" fmla="*/ 4580645 w 12192000"/>
              <a:gd name="connsiteY134" fmla="*/ 5069246 h 5176789"/>
              <a:gd name="connsiteX135" fmla="*/ 4368005 w 12192000"/>
              <a:gd name="connsiteY135" fmla="*/ 5057426 h 5176789"/>
              <a:gd name="connsiteX136" fmla="*/ 4339489 w 12192000"/>
              <a:gd name="connsiteY136" fmla="*/ 5080858 h 5176789"/>
              <a:gd name="connsiteX137" fmla="*/ 4253895 w 12192000"/>
              <a:gd name="connsiteY137" fmla="*/ 5085008 h 5176789"/>
              <a:gd name="connsiteX138" fmla="*/ 4082432 w 12192000"/>
              <a:gd name="connsiteY138" fmla="*/ 5176339 h 5176789"/>
              <a:gd name="connsiteX139" fmla="*/ 3911296 w 12192000"/>
              <a:gd name="connsiteY139" fmla="*/ 5035663 h 5176789"/>
              <a:gd name="connsiteX140" fmla="*/ 3895182 w 12192000"/>
              <a:gd name="connsiteY140" fmla="*/ 5030229 h 5176789"/>
              <a:gd name="connsiteX141" fmla="*/ 3870866 w 12192000"/>
              <a:gd name="connsiteY141" fmla="*/ 5023753 h 5176789"/>
              <a:gd name="connsiteX142" fmla="*/ 3865913 w 12192000"/>
              <a:gd name="connsiteY142" fmla="*/ 5025143 h 5176789"/>
              <a:gd name="connsiteX143" fmla="*/ 3828606 w 12192000"/>
              <a:gd name="connsiteY143" fmla="*/ 5019426 h 5176789"/>
              <a:gd name="connsiteX144" fmla="*/ 3827901 w 12192000"/>
              <a:gd name="connsiteY144" fmla="*/ 5020583 h 5176789"/>
              <a:gd name="connsiteX145" fmla="*/ 3816543 w 12192000"/>
              <a:gd name="connsiteY145" fmla="*/ 5024366 h 5176789"/>
              <a:gd name="connsiteX146" fmla="*/ 3795278 w 12192000"/>
              <a:gd name="connsiteY146" fmla="*/ 5028779 h 5176789"/>
              <a:gd name="connsiteX147" fmla="*/ 3743858 w 12192000"/>
              <a:gd name="connsiteY147" fmla="*/ 5054237 h 5176789"/>
              <a:gd name="connsiteX148" fmla="*/ 3704945 w 12192000"/>
              <a:gd name="connsiteY148" fmla="*/ 5048413 h 5176789"/>
              <a:gd name="connsiteX149" fmla="*/ 3696992 w 12192000"/>
              <a:gd name="connsiteY149" fmla="*/ 5047914 h 5176789"/>
              <a:gd name="connsiteX150" fmla="*/ 3696780 w 12192000"/>
              <a:gd name="connsiteY150" fmla="*/ 5048181 h 5176789"/>
              <a:gd name="connsiteX151" fmla="*/ 3688290 w 12192000"/>
              <a:gd name="connsiteY151" fmla="*/ 5048204 h 5176789"/>
              <a:gd name="connsiteX152" fmla="*/ 3682486 w 12192000"/>
              <a:gd name="connsiteY152" fmla="*/ 5047000 h 5176789"/>
              <a:gd name="connsiteX153" fmla="*/ 3667056 w 12192000"/>
              <a:gd name="connsiteY153" fmla="*/ 5046030 h 5176789"/>
              <a:gd name="connsiteX154" fmla="*/ 3661403 w 12192000"/>
              <a:gd name="connsiteY154" fmla="*/ 5047537 h 5176789"/>
              <a:gd name="connsiteX155" fmla="*/ 3658673 w 12192000"/>
              <a:gd name="connsiteY155" fmla="*/ 5050790 h 5176789"/>
              <a:gd name="connsiteX156" fmla="*/ 3657333 w 12192000"/>
              <a:gd name="connsiteY156" fmla="*/ 5050325 h 5176789"/>
              <a:gd name="connsiteX157" fmla="*/ 3626778 w 12192000"/>
              <a:gd name="connsiteY157" fmla="*/ 5057882 h 5176789"/>
              <a:gd name="connsiteX158" fmla="*/ 3560067 w 12192000"/>
              <a:gd name="connsiteY158" fmla="*/ 5064266 h 5176789"/>
              <a:gd name="connsiteX159" fmla="*/ 3522641 w 12192000"/>
              <a:gd name="connsiteY159" fmla="*/ 5063654 h 5176789"/>
              <a:gd name="connsiteX160" fmla="*/ 3419275 w 12192000"/>
              <a:gd name="connsiteY160" fmla="*/ 5066646 h 5176789"/>
              <a:gd name="connsiteX161" fmla="*/ 3314869 w 12192000"/>
              <a:gd name="connsiteY161" fmla="*/ 5073197 h 5176789"/>
              <a:gd name="connsiteX162" fmla="*/ 3259088 w 12192000"/>
              <a:gd name="connsiteY162" fmla="*/ 5096363 h 5176789"/>
              <a:gd name="connsiteX163" fmla="*/ 3253104 w 12192000"/>
              <a:gd name="connsiteY163" fmla="*/ 5096785 h 5176789"/>
              <a:gd name="connsiteX164" fmla="*/ 3238751 w 12192000"/>
              <a:gd name="connsiteY164" fmla="*/ 5092996 h 5176789"/>
              <a:gd name="connsiteX165" fmla="*/ 3233681 w 12192000"/>
              <a:gd name="connsiteY165" fmla="*/ 5090758 h 5176789"/>
              <a:gd name="connsiteX166" fmla="*/ 3225562 w 12192000"/>
              <a:gd name="connsiteY166" fmla="*/ 5089215 h 5176789"/>
              <a:gd name="connsiteX167" fmla="*/ 3225260 w 12192000"/>
              <a:gd name="connsiteY167" fmla="*/ 5089437 h 5176789"/>
              <a:gd name="connsiteX168" fmla="*/ 3217859 w 12192000"/>
              <a:gd name="connsiteY168" fmla="*/ 5087484 h 5176789"/>
              <a:gd name="connsiteX169" fmla="*/ 3182980 w 12192000"/>
              <a:gd name="connsiteY169" fmla="*/ 5074650 h 5176789"/>
              <a:gd name="connsiteX170" fmla="*/ 3055081 w 12192000"/>
              <a:gd name="connsiteY170" fmla="*/ 5080424 h 5176789"/>
              <a:gd name="connsiteX171" fmla="*/ 3049807 w 12192000"/>
              <a:gd name="connsiteY171" fmla="*/ 5080860 h 5176789"/>
              <a:gd name="connsiteX172" fmla="*/ 3029122 w 12192000"/>
              <a:gd name="connsiteY172" fmla="*/ 5070085 h 5176789"/>
              <a:gd name="connsiteX173" fmla="*/ 3017862 w 12192000"/>
              <a:gd name="connsiteY173" fmla="*/ 5065942 h 5176789"/>
              <a:gd name="connsiteX174" fmla="*/ 3015868 w 12192000"/>
              <a:gd name="connsiteY174" fmla="*/ 5061832 h 5176789"/>
              <a:gd name="connsiteX175" fmla="*/ 2998644 w 12192000"/>
              <a:gd name="connsiteY175" fmla="*/ 5057210 h 5176789"/>
              <a:gd name="connsiteX176" fmla="*/ 2996219 w 12192000"/>
              <a:gd name="connsiteY176" fmla="*/ 5057788 h 5176789"/>
              <a:gd name="connsiteX177" fmla="*/ 2983676 w 12192000"/>
              <a:gd name="connsiteY177" fmla="*/ 5049852 h 5176789"/>
              <a:gd name="connsiteX178" fmla="*/ 2903609 w 12192000"/>
              <a:gd name="connsiteY178" fmla="*/ 4998457 h 5176789"/>
              <a:gd name="connsiteX179" fmla="*/ 2758830 w 12192000"/>
              <a:gd name="connsiteY179" fmla="*/ 4974760 h 5176789"/>
              <a:gd name="connsiteX180" fmla="*/ 2532669 w 12192000"/>
              <a:gd name="connsiteY180" fmla="*/ 4940573 h 5176789"/>
              <a:gd name="connsiteX181" fmla="*/ 2389931 w 12192000"/>
              <a:gd name="connsiteY181" fmla="*/ 4905785 h 5176789"/>
              <a:gd name="connsiteX182" fmla="*/ 2335186 w 12192000"/>
              <a:gd name="connsiteY182" fmla="*/ 4902957 h 5176789"/>
              <a:gd name="connsiteX183" fmla="*/ 2273393 w 12192000"/>
              <a:gd name="connsiteY183" fmla="*/ 4883565 h 5176789"/>
              <a:gd name="connsiteX184" fmla="*/ 2269523 w 12192000"/>
              <a:gd name="connsiteY184" fmla="*/ 4884442 h 5176789"/>
              <a:gd name="connsiteX185" fmla="*/ 2256015 w 12192000"/>
              <a:gd name="connsiteY185" fmla="*/ 4883014 h 5176789"/>
              <a:gd name="connsiteX186" fmla="*/ 2249731 w 12192000"/>
              <a:gd name="connsiteY186" fmla="*/ 4888778 h 5176789"/>
              <a:gd name="connsiteX187" fmla="*/ 2227629 w 12192000"/>
              <a:gd name="connsiteY187" fmla="*/ 4891047 h 5176789"/>
              <a:gd name="connsiteX188" fmla="*/ 2203460 w 12192000"/>
              <a:gd name="connsiteY188" fmla="*/ 4886696 h 5176789"/>
              <a:gd name="connsiteX189" fmla="*/ 2091528 w 12192000"/>
              <a:gd name="connsiteY189" fmla="*/ 4859155 h 5176789"/>
              <a:gd name="connsiteX190" fmla="*/ 2022901 w 12192000"/>
              <a:gd name="connsiteY190" fmla="*/ 4846594 h 5176789"/>
              <a:gd name="connsiteX191" fmla="*/ 1994227 w 12192000"/>
              <a:gd name="connsiteY191" fmla="*/ 4847973 h 5176789"/>
              <a:gd name="connsiteX192" fmla="*/ 1955936 w 12192000"/>
              <a:gd name="connsiteY192" fmla="*/ 4845765 h 5176789"/>
              <a:gd name="connsiteX193" fmla="*/ 1741924 w 12192000"/>
              <a:gd name="connsiteY193" fmla="*/ 4808054 h 5176789"/>
              <a:gd name="connsiteX194" fmla="*/ 1734410 w 12192000"/>
              <a:gd name="connsiteY194" fmla="*/ 4811675 h 5176789"/>
              <a:gd name="connsiteX195" fmla="*/ 1691423 w 12192000"/>
              <a:gd name="connsiteY195" fmla="*/ 4802777 h 5176789"/>
              <a:gd name="connsiteX196" fmla="*/ 1554504 w 12192000"/>
              <a:gd name="connsiteY196" fmla="*/ 4739985 h 5176789"/>
              <a:gd name="connsiteX197" fmla="*/ 1470119 w 12192000"/>
              <a:gd name="connsiteY197" fmla="*/ 4723470 h 5176789"/>
              <a:gd name="connsiteX198" fmla="*/ 1437967 w 12192000"/>
              <a:gd name="connsiteY198" fmla="*/ 4722710 h 5176789"/>
              <a:gd name="connsiteX199" fmla="*/ 1295869 w 12192000"/>
              <a:gd name="connsiteY199" fmla="*/ 4726175 h 5176789"/>
              <a:gd name="connsiteX200" fmla="*/ 1292949 w 12192000"/>
              <a:gd name="connsiteY200" fmla="*/ 4684615 h 5176789"/>
              <a:gd name="connsiteX201" fmla="*/ 1244908 w 12192000"/>
              <a:gd name="connsiteY201" fmla="*/ 4706993 h 5176789"/>
              <a:gd name="connsiteX202" fmla="*/ 1171266 w 12192000"/>
              <a:gd name="connsiteY202" fmla="*/ 4706535 h 5176789"/>
              <a:gd name="connsiteX203" fmla="*/ 1160868 w 12192000"/>
              <a:gd name="connsiteY203" fmla="*/ 4701936 h 5176789"/>
              <a:gd name="connsiteX204" fmla="*/ 1147599 w 12192000"/>
              <a:gd name="connsiteY204" fmla="*/ 4714833 h 5176789"/>
              <a:gd name="connsiteX205" fmla="*/ 1119603 w 12192000"/>
              <a:gd name="connsiteY205" fmla="*/ 4721303 h 5176789"/>
              <a:gd name="connsiteX206" fmla="*/ 997851 w 12192000"/>
              <a:gd name="connsiteY206" fmla="*/ 4722336 h 5176789"/>
              <a:gd name="connsiteX207" fmla="*/ 976455 w 12192000"/>
              <a:gd name="connsiteY207" fmla="*/ 4726407 h 5176789"/>
              <a:gd name="connsiteX208" fmla="*/ 949939 w 12192000"/>
              <a:gd name="connsiteY208" fmla="*/ 4719699 h 5176789"/>
              <a:gd name="connsiteX209" fmla="*/ 894148 w 12192000"/>
              <a:gd name="connsiteY209" fmla="*/ 4710406 h 5176789"/>
              <a:gd name="connsiteX210" fmla="*/ 857990 w 12192000"/>
              <a:gd name="connsiteY210" fmla="*/ 4696844 h 5176789"/>
              <a:gd name="connsiteX211" fmla="*/ 848649 w 12192000"/>
              <a:gd name="connsiteY211" fmla="*/ 4704021 h 5176789"/>
              <a:gd name="connsiteX212" fmla="*/ 826436 w 12192000"/>
              <a:gd name="connsiteY212" fmla="*/ 4707421 h 5176789"/>
              <a:gd name="connsiteX213" fmla="*/ 733052 w 12192000"/>
              <a:gd name="connsiteY213" fmla="*/ 4701884 h 5176789"/>
              <a:gd name="connsiteX214" fmla="*/ 716185 w 12192000"/>
              <a:gd name="connsiteY214" fmla="*/ 4648168 h 5176789"/>
              <a:gd name="connsiteX215" fmla="*/ 582722 w 12192000"/>
              <a:gd name="connsiteY215" fmla="*/ 4658637 h 5176789"/>
              <a:gd name="connsiteX216" fmla="*/ 581118 w 12192000"/>
              <a:gd name="connsiteY216" fmla="*/ 4654120 h 5176789"/>
              <a:gd name="connsiteX217" fmla="*/ 546453 w 12192000"/>
              <a:gd name="connsiteY217" fmla="*/ 4652542 h 5176789"/>
              <a:gd name="connsiteX218" fmla="*/ 536773 w 12192000"/>
              <a:gd name="connsiteY218" fmla="*/ 4644609 h 5176789"/>
              <a:gd name="connsiteX219" fmla="*/ 388896 w 12192000"/>
              <a:gd name="connsiteY219" fmla="*/ 4619173 h 5176789"/>
              <a:gd name="connsiteX220" fmla="*/ 366479 w 12192000"/>
              <a:gd name="connsiteY220" fmla="*/ 4618896 h 5176789"/>
              <a:gd name="connsiteX221" fmla="*/ 342781 w 12192000"/>
              <a:gd name="connsiteY221" fmla="*/ 4601239 h 5176789"/>
              <a:gd name="connsiteX222" fmla="*/ 255925 w 12192000"/>
              <a:gd name="connsiteY222" fmla="*/ 4598685 h 5176789"/>
              <a:gd name="connsiteX223" fmla="*/ 226919 w 12192000"/>
              <a:gd name="connsiteY223" fmla="*/ 4598460 h 5176789"/>
              <a:gd name="connsiteX224" fmla="*/ 213925 w 12192000"/>
              <a:gd name="connsiteY224" fmla="*/ 4597783 h 5176789"/>
              <a:gd name="connsiteX225" fmla="*/ 215196 w 12192000"/>
              <a:gd name="connsiteY225" fmla="*/ 4588576 h 5176789"/>
              <a:gd name="connsiteX226" fmla="*/ 180214 w 12192000"/>
              <a:gd name="connsiteY226" fmla="*/ 4583701 h 5176789"/>
              <a:gd name="connsiteX227" fmla="*/ 83203 w 12192000"/>
              <a:gd name="connsiteY227" fmla="*/ 4531664 h 5176789"/>
              <a:gd name="connsiteX228" fmla="*/ 4106 w 12192000"/>
              <a:gd name="connsiteY228" fmla="*/ 4517202 h 5176789"/>
              <a:gd name="connsiteX229" fmla="*/ 0 w 12192000"/>
              <a:gd name="connsiteY229" fmla="*/ 4516084 h 5176789"/>
              <a:gd name="connsiteX230" fmla="*/ 0 w 12192000"/>
              <a:gd name="connsiteY230" fmla="*/ 0 h 5176789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30140 w 12192000"/>
              <a:gd name="connsiteY138" fmla="*/ 5057070 h 5096785"/>
              <a:gd name="connsiteX139" fmla="*/ 3911296 w 12192000"/>
              <a:gd name="connsiteY139" fmla="*/ 5035663 h 5096785"/>
              <a:gd name="connsiteX140" fmla="*/ 3895182 w 12192000"/>
              <a:gd name="connsiteY140" fmla="*/ 5030229 h 5096785"/>
              <a:gd name="connsiteX141" fmla="*/ 3870866 w 12192000"/>
              <a:gd name="connsiteY141" fmla="*/ 5023753 h 5096785"/>
              <a:gd name="connsiteX142" fmla="*/ 3865913 w 12192000"/>
              <a:gd name="connsiteY142" fmla="*/ 5025143 h 5096785"/>
              <a:gd name="connsiteX143" fmla="*/ 3828606 w 12192000"/>
              <a:gd name="connsiteY143" fmla="*/ 5019426 h 5096785"/>
              <a:gd name="connsiteX144" fmla="*/ 3827901 w 12192000"/>
              <a:gd name="connsiteY144" fmla="*/ 5020583 h 5096785"/>
              <a:gd name="connsiteX145" fmla="*/ 3816543 w 12192000"/>
              <a:gd name="connsiteY145" fmla="*/ 5024366 h 5096785"/>
              <a:gd name="connsiteX146" fmla="*/ 3795278 w 12192000"/>
              <a:gd name="connsiteY146" fmla="*/ 5028779 h 5096785"/>
              <a:gd name="connsiteX147" fmla="*/ 3743858 w 12192000"/>
              <a:gd name="connsiteY147" fmla="*/ 5054237 h 5096785"/>
              <a:gd name="connsiteX148" fmla="*/ 3704945 w 12192000"/>
              <a:gd name="connsiteY148" fmla="*/ 5048413 h 5096785"/>
              <a:gd name="connsiteX149" fmla="*/ 3696992 w 12192000"/>
              <a:gd name="connsiteY149" fmla="*/ 5047914 h 5096785"/>
              <a:gd name="connsiteX150" fmla="*/ 3696780 w 12192000"/>
              <a:gd name="connsiteY150" fmla="*/ 5048181 h 5096785"/>
              <a:gd name="connsiteX151" fmla="*/ 3688290 w 12192000"/>
              <a:gd name="connsiteY151" fmla="*/ 5048204 h 5096785"/>
              <a:gd name="connsiteX152" fmla="*/ 3682486 w 12192000"/>
              <a:gd name="connsiteY152" fmla="*/ 5047000 h 5096785"/>
              <a:gd name="connsiteX153" fmla="*/ 3667056 w 12192000"/>
              <a:gd name="connsiteY153" fmla="*/ 5046030 h 5096785"/>
              <a:gd name="connsiteX154" fmla="*/ 3661403 w 12192000"/>
              <a:gd name="connsiteY154" fmla="*/ 5047537 h 5096785"/>
              <a:gd name="connsiteX155" fmla="*/ 3658673 w 12192000"/>
              <a:gd name="connsiteY155" fmla="*/ 5050790 h 5096785"/>
              <a:gd name="connsiteX156" fmla="*/ 3657333 w 12192000"/>
              <a:gd name="connsiteY156" fmla="*/ 5050325 h 5096785"/>
              <a:gd name="connsiteX157" fmla="*/ 3626778 w 12192000"/>
              <a:gd name="connsiteY157" fmla="*/ 5057882 h 5096785"/>
              <a:gd name="connsiteX158" fmla="*/ 3560067 w 12192000"/>
              <a:gd name="connsiteY158" fmla="*/ 5064266 h 5096785"/>
              <a:gd name="connsiteX159" fmla="*/ 3522641 w 12192000"/>
              <a:gd name="connsiteY159" fmla="*/ 5063654 h 5096785"/>
              <a:gd name="connsiteX160" fmla="*/ 3419275 w 12192000"/>
              <a:gd name="connsiteY160" fmla="*/ 5066646 h 5096785"/>
              <a:gd name="connsiteX161" fmla="*/ 3314869 w 12192000"/>
              <a:gd name="connsiteY161" fmla="*/ 5073197 h 5096785"/>
              <a:gd name="connsiteX162" fmla="*/ 3259088 w 12192000"/>
              <a:gd name="connsiteY162" fmla="*/ 5096363 h 5096785"/>
              <a:gd name="connsiteX163" fmla="*/ 3253104 w 12192000"/>
              <a:gd name="connsiteY163" fmla="*/ 5096785 h 5096785"/>
              <a:gd name="connsiteX164" fmla="*/ 3238751 w 12192000"/>
              <a:gd name="connsiteY164" fmla="*/ 5092996 h 5096785"/>
              <a:gd name="connsiteX165" fmla="*/ 3233681 w 12192000"/>
              <a:gd name="connsiteY165" fmla="*/ 5090758 h 5096785"/>
              <a:gd name="connsiteX166" fmla="*/ 3225562 w 12192000"/>
              <a:gd name="connsiteY166" fmla="*/ 5089215 h 5096785"/>
              <a:gd name="connsiteX167" fmla="*/ 3225260 w 12192000"/>
              <a:gd name="connsiteY167" fmla="*/ 5089437 h 5096785"/>
              <a:gd name="connsiteX168" fmla="*/ 3217859 w 12192000"/>
              <a:gd name="connsiteY168" fmla="*/ 5087484 h 5096785"/>
              <a:gd name="connsiteX169" fmla="*/ 3182980 w 12192000"/>
              <a:gd name="connsiteY169" fmla="*/ 5074650 h 5096785"/>
              <a:gd name="connsiteX170" fmla="*/ 3055081 w 12192000"/>
              <a:gd name="connsiteY170" fmla="*/ 5080424 h 5096785"/>
              <a:gd name="connsiteX171" fmla="*/ 3049807 w 12192000"/>
              <a:gd name="connsiteY171" fmla="*/ 5080860 h 5096785"/>
              <a:gd name="connsiteX172" fmla="*/ 3029122 w 12192000"/>
              <a:gd name="connsiteY172" fmla="*/ 5070085 h 5096785"/>
              <a:gd name="connsiteX173" fmla="*/ 3017862 w 12192000"/>
              <a:gd name="connsiteY173" fmla="*/ 5065942 h 5096785"/>
              <a:gd name="connsiteX174" fmla="*/ 3015868 w 12192000"/>
              <a:gd name="connsiteY174" fmla="*/ 5061832 h 5096785"/>
              <a:gd name="connsiteX175" fmla="*/ 2998644 w 12192000"/>
              <a:gd name="connsiteY175" fmla="*/ 5057210 h 5096785"/>
              <a:gd name="connsiteX176" fmla="*/ 2996219 w 12192000"/>
              <a:gd name="connsiteY176" fmla="*/ 5057788 h 5096785"/>
              <a:gd name="connsiteX177" fmla="*/ 2983676 w 12192000"/>
              <a:gd name="connsiteY177" fmla="*/ 5049852 h 5096785"/>
              <a:gd name="connsiteX178" fmla="*/ 2903609 w 12192000"/>
              <a:gd name="connsiteY178" fmla="*/ 4998457 h 5096785"/>
              <a:gd name="connsiteX179" fmla="*/ 2758830 w 12192000"/>
              <a:gd name="connsiteY179" fmla="*/ 4974760 h 5096785"/>
              <a:gd name="connsiteX180" fmla="*/ 2532669 w 12192000"/>
              <a:gd name="connsiteY180" fmla="*/ 4940573 h 5096785"/>
              <a:gd name="connsiteX181" fmla="*/ 2389931 w 12192000"/>
              <a:gd name="connsiteY181" fmla="*/ 4905785 h 5096785"/>
              <a:gd name="connsiteX182" fmla="*/ 2335186 w 12192000"/>
              <a:gd name="connsiteY182" fmla="*/ 4902957 h 5096785"/>
              <a:gd name="connsiteX183" fmla="*/ 2273393 w 12192000"/>
              <a:gd name="connsiteY183" fmla="*/ 4883565 h 5096785"/>
              <a:gd name="connsiteX184" fmla="*/ 2269523 w 12192000"/>
              <a:gd name="connsiteY184" fmla="*/ 4884442 h 5096785"/>
              <a:gd name="connsiteX185" fmla="*/ 2256015 w 12192000"/>
              <a:gd name="connsiteY185" fmla="*/ 4883014 h 5096785"/>
              <a:gd name="connsiteX186" fmla="*/ 2249731 w 12192000"/>
              <a:gd name="connsiteY186" fmla="*/ 4888778 h 5096785"/>
              <a:gd name="connsiteX187" fmla="*/ 2227629 w 12192000"/>
              <a:gd name="connsiteY187" fmla="*/ 4891047 h 5096785"/>
              <a:gd name="connsiteX188" fmla="*/ 2203460 w 12192000"/>
              <a:gd name="connsiteY188" fmla="*/ 4886696 h 5096785"/>
              <a:gd name="connsiteX189" fmla="*/ 2091528 w 12192000"/>
              <a:gd name="connsiteY189" fmla="*/ 4859155 h 5096785"/>
              <a:gd name="connsiteX190" fmla="*/ 2022901 w 12192000"/>
              <a:gd name="connsiteY190" fmla="*/ 4846594 h 5096785"/>
              <a:gd name="connsiteX191" fmla="*/ 1994227 w 12192000"/>
              <a:gd name="connsiteY191" fmla="*/ 4847973 h 5096785"/>
              <a:gd name="connsiteX192" fmla="*/ 1955936 w 12192000"/>
              <a:gd name="connsiteY192" fmla="*/ 4845765 h 5096785"/>
              <a:gd name="connsiteX193" fmla="*/ 1741924 w 12192000"/>
              <a:gd name="connsiteY193" fmla="*/ 4808054 h 5096785"/>
              <a:gd name="connsiteX194" fmla="*/ 1734410 w 12192000"/>
              <a:gd name="connsiteY194" fmla="*/ 4811675 h 5096785"/>
              <a:gd name="connsiteX195" fmla="*/ 1691423 w 12192000"/>
              <a:gd name="connsiteY195" fmla="*/ 4802777 h 5096785"/>
              <a:gd name="connsiteX196" fmla="*/ 1554504 w 12192000"/>
              <a:gd name="connsiteY196" fmla="*/ 4739985 h 5096785"/>
              <a:gd name="connsiteX197" fmla="*/ 1470119 w 12192000"/>
              <a:gd name="connsiteY197" fmla="*/ 4723470 h 5096785"/>
              <a:gd name="connsiteX198" fmla="*/ 1437967 w 12192000"/>
              <a:gd name="connsiteY198" fmla="*/ 4722710 h 5096785"/>
              <a:gd name="connsiteX199" fmla="*/ 1295869 w 12192000"/>
              <a:gd name="connsiteY199" fmla="*/ 4726175 h 5096785"/>
              <a:gd name="connsiteX200" fmla="*/ 1292949 w 12192000"/>
              <a:gd name="connsiteY200" fmla="*/ 4684615 h 5096785"/>
              <a:gd name="connsiteX201" fmla="*/ 1244908 w 12192000"/>
              <a:gd name="connsiteY201" fmla="*/ 4706993 h 5096785"/>
              <a:gd name="connsiteX202" fmla="*/ 1171266 w 12192000"/>
              <a:gd name="connsiteY202" fmla="*/ 4706535 h 5096785"/>
              <a:gd name="connsiteX203" fmla="*/ 1160868 w 12192000"/>
              <a:gd name="connsiteY203" fmla="*/ 4701936 h 5096785"/>
              <a:gd name="connsiteX204" fmla="*/ 1147599 w 12192000"/>
              <a:gd name="connsiteY204" fmla="*/ 4714833 h 5096785"/>
              <a:gd name="connsiteX205" fmla="*/ 1119603 w 12192000"/>
              <a:gd name="connsiteY205" fmla="*/ 4721303 h 5096785"/>
              <a:gd name="connsiteX206" fmla="*/ 997851 w 12192000"/>
              <a:gd name="connsiteY206" fmla="*/ 4722336 h 5096785"/>
              <a:gd name="connsiteX207" fmla="*/ 976455 w 12192000"/>
              <a:gd name="connsiteY207" fmla="*/ 4726407 h 5096785"/>
              <a:gd name="connsiteX208" fmla="*/ 949939 w 12192000"/>
              <a:gd name="connsiteY208" fmla="*/ 4719699 h 5096785"/>
              <a:gd name="connsiteX209" fmla="*/ 894148 w 12192000"/>
              <a:gd name="connsiteY209" fmla="*/ 4710406 h 5096785"/>
              <a:gd name="connsiteX210" fmla="*/ 857990 w 12192000"/>
              <a:gd name="connsiteY210" fmla="*/ 4696844 h 5096785"/>
              <a:gd name="connsiteX211" fmla="*/ 848649 w 12192000"/>
              <a:gd name="connsiteY211" fmla="*/ 4704021 h 5096785"/>
              <a:gd name="connsiteX212" fmla="*/ 826436 w 12192000"/>
              <a:gd name="connsiteY212" fmla="*/ 4707421 h 5096785"/>
              <a:gd name="connsiteX213" fmla="*/ 733052 w 12192000"/>
              <a:gd name="connsiteY213" fmla="*/ 4701884 h 5096785"/>
              <a:gd name="connsiteX214" fmla="*/ 716185 w 12192000"/>
              <a:gd name="connsiteY214" fmla="*/ 4648168 h 5096785"/>
              <a:gd name="connsiteX215" fmla="*/ 582722 w 12192000"/>
              <a:gd name="connsiteY215" fmla="*/ 4658637 h 5096785"/>
              <a:gd name="connsiteX216" fmla="*/ 581118 w 12192000"/>
              <a:gd name="connsiteY216" fmla="*/ 4654120 h 5096785"/>
              <a:gd name="connsiteX217" fmla="*/ 546453 w 12192000"/>
              <a:gd name="connsiteY217" fmla="*/ 4652542 h 5096785"/>
              <a:gd name="connsiteX218" fmla="*/ 536773 w 12192000"/>
              <a:gd name="connsiteY218" fmla="*/ 4644609 h 5096785"/>
              <a:gd name="connsiteX219" fmla="*/ 388896 w 12192000"/>
              <a:gd name="connsiteY219" fmla="*/ 4619173 h 5096785"/>
              <a:gd name="connsiteX220" fmla="*/ 366479 w 12192000"/>
              <a:gd name="connsiteY220" fmla="*/ 4618896 h 5096785"/>
              <a:gd name="connsiteX221" fmla="*/ 342781 w 12192000"/>
              <a:gd name="connsiteY221" fmla="*/ 4601239 h 5096785"/>
              <a:gd name="connsiteX222" fmla="*/ 255925 w 12192000"/>
              <a:gd name="connsiteY222" fmla="*/ 4598685 h 5096785"/>
              <a:gd name="connsiteX223" fmla="*/ 226919 w 12192000"/>
              <a:gd name="connsiteY223" fmla="*/ 4598460 h 5096785"/>
              <a:gd name="connsiteX224" fmla="*/ 213925 w 12192000"/>
              <a:gd name="connsiteY224" fmla="*/ 4597783 h 5096785"/>
              <a:gd name="connsiteX225" fmla="*/ 215196 w 12192000"/>
              <a:gd name="connsiteY225" fmla="*/ 4588576 h 5096785"/>
              <a:gd name="connsiteX226" fmla="*/ 180214 w 12192000"/>
              <a:gd name="connsiteY226" fmla="*/ 4583701 h 5096785"/>
              <a:gd name="connsiteX227" fmla="*/ 83203 w 12192000"/>
              <a:gd name="connsiteY227" fmla="*/ 4531664 h 5096785"/>
              <a:gd name="connsiteX228" fmla="*/ 4106 w 12192000"/>
              <a:gd name="connsiteY228" fmla="*/ 4517202 h 5096785"/>
              <a:gd name="connsiteX229" fmla="*/ 0 w 12192000"/>
              <a:gd name="connsiteY229" fmla="*/ 4516084 h 5096785"/>
              <a:gd name="connsiteX230" fmla="*/ 0 w 12192000"/>
              <a:gd name="connsiteY23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5988578 w 12192000"/>
              <a:gd name="connsiteY90" fmla="*/ 4754427 h 5096785"/>
              <a:gd name="connsiteX91" fmla="*/ 5908701 w 12192000"/>
              <a:gd name="connsiteY91" fmla="*/ 4779160 h 5096785"/>
              <a:gd name="connsiteX92" fmla="*/ 5892219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52189 w 12192000"/>
              <a:gd name="connsiteY90" fmla="*/ 4762378 h 5096785"/>
              <a:gd name="connsiteX91" fmla="*/ 5908701 w 12192000"/>
              <a:gd name="connsiteY91" fmla="*/ 4779160 h 5096785"/>
              <a:gd name="connsiteX92" fmla="*/ 5892219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52189 w 12192000"/>
              <a:gd name="connsiteY90" fmla="*/ 4762378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46342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10015940 w 12192000"/>
              <a:gd name="connsiteY14" fmla="*/ 4082184 h 5096785"/>
              <a:gd name="connsiteX15" fmla="*/ 9800299 w 12192000"/>
              <a:gd name="connsiteY15" fmla="*/ 4146342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2192000" h="5096785">
                <a:moveTo>
                  <a:pt x="0" y="0"/>
                </a:moveTo>
                <a:lnTo>
                  <a:pt x="12192000" y="0"/>
                </a:lnTo>
                <a:lnTo>
                  <a:pt x="12192000" y="3809005"/>
                </a:lnTo>
                <a:lnTo>
                  <a:pt x="12142543" y="3817043"/>
                </a:lnTo>
                <a:cubicBezTo>
                  <a:pt x="12125745" y="3820143"/>
                  <a:pt x="12025667" y="3846712"/>
                  <a:pt x="12021777" y="3848082"/>
                </a:cubicBezTo>
                <a:cubicBezTo>
                  <a:pt x="11906317" y="3844901"/>
                  <a:pt x="11854997" y="3842577"/>
                  <a:pt x="11700796" y="3819843"/>
                </a:cubicBezTo>
                <a:cubicBezTo>
                  <a:pt x="11673605" y="3818975"/>
                  <a:pt x="11660205" y="3873591"/>
                  <a:pt x="11596222" y="3858834"/>
                </a:cubicBezTo>
                <a:cubicBezTo>
                  <a:pt x="11546261" y="3912796"/>
                  <a:pt x="11448213" y="3883822"/>
                  <a:pt x="11416000" y="3915854"/>
                </a:cubicBezTo>
                <a:cubicBezTo>
                  <a:pt x="11363791" y="3944368"/>
                  <a:pt x="11261302" y="3994357"/>
                  <a:pt x="11214181" y="4004215"/>
                </a:cubicBezTo>
                <a:cubicBezTo>
                  <a:pt x="11180556" y="4016505"/>
                  <a:pt x="11133434" y="4019939"/>
                  <a:pt x="11082297" y="4010564"/>
                </a:cubicBezTo>
                <a:cubicBezTo>
                  <a:pt x="11002153" y="4004415"/>
                  <a:pt x="10906391" y="3998574"/>
                  <a:pt x="10833086" y="3997707"/>
                </a:cubicBezTo>
                <a:cubicBezTo>
                  <a:pt x="10741018" y="4017483"/>
                  <a:pt x="10710367" y="4028063"/>
                  <a:pt x="10639436" y="4022417"/>
                </a:cubicBezTo>
                <a:cubicBezTo>
                  <a:pt x="10607553" y="4011982"/>
                  <a:pt x="10546386" y="4040450"/>
                  <a:pt x="10480215" y="4006823"/>
                </a:cubicBezTo>
                <a:cubicBezTo>
                  <a:pt x="10416483" y="4013182"/>
                  <a:pt x="10257826" y="4053751"/>
                  <a:pt x="10217282" y="4020809"/>
                </a:cubicBezTo>
                <a:lnTo>
                  <a:pt x="10015940" y="4082184"/>
                </a:lnTo>
                <a:cubicBezTo>
                  <a:pt x="9933191" y="4122984"/>
                  <a:pt x="9847676" y="4127197"/>
                  <a:pt x="9800299" y="4146342"/>
                </a:cubicBezTo>
                <a:cubicBezTo>
                  <a:pt x="9758990" y="4153221"/>
                  <a:pt x="9764546" y="4171775"/>
                  <a:pt x="9707822" y="4189102"/>
                </a:cubicBezTo>
                <a:cubicBezTo>
                  <a:pt x="9678353" y="4185801"/>
                  <a:pt x="9564542" y="4245966"/>
                  <a:pt x="9543973" y="4245802"/>
                </a:cubicBezTo>
                <a:cubicBezTo>
                  <a:pt x="9545360" y="4250342"/>
                  <a:pt x="9534159" y="4254694"/>
                  <a:pt x="9528747" y="4251724"/>
                </a:cubicBezTo>
                <a:cubicBezTo>
                  <a:pt x="9434894" y="4251802"/>
                  <a:pt x="9498284" y="4284960"/>
                  <a:pt x="9436976" y="4269351"/>
                </a:cubicBezTo>
                <a:cubicBezTo>
                  <a:pt x="9399663" y="4270596"/>
                  <a:pt x="9416325" y="4322777"/>
                  <a:pt x="9371827" y="4303912"/>
                </a:cubicBezTo>
                <a:cubicBezTo>
                  <a:pt x="9327687" y="4311262"/>
                  <a:pt x="9305420" y="4335156"/>
                  <a:pt x="9260304" y="4328021"/>
                </a:cubicBezTo>
                <a:cubicBezTo>
                  <a:pt x="9219002" y="4334987"/>
                  <a:pt x="9185743" y="4348803"/>
                  <a:pt x="9148799" y="4348506"/>
                </a:cubicBezTo>
                <a:cubicBezTo>
                  <a:pt x="9136597" y="4357118"/>
                  <a:pt x="9123990" y="4361794"/>
                  <a:pt x="9107898" y="4354282"/>
                </a:cubicBezTo>
                <a:lnTo>
                  <a:pt x="8990743" y="4382161"/>
                </a:lnTo>
                <a:cubicBezTo>
                  <a:pt x="8968860" y="4381971"/>
                  <a:pt x="8999497" y="4363038"/>
                  <a:pt x="8979819" y="4366419"/>
                </a:cubicBezTo>
                <a:cubicBezTo>
                  <a:pt x="8962591" y="4378296"/>
                  <a:pt x="8953360" y="4357425"/>
                  <a:pt x="8936044" y="4370992"/>
                </a:cubicBezTo>
                <a:cubicBezTo>
                  <a:pt x="8948906" y="4385206"/>
                  <a:pt x="8892470" y="4378724"/>
                  <a:pt x="8897707" y="4392673"/>
                </a:cubicBezTo>
                <a:cubicBezTo>
                  <a:pt x="8869997" y="4377889"/>
                  <a:pt x="8872713" y="4404124"/>
                  <a:pt x="8845635" y="4404300"/>
                </a:cubicBezTo>
                <a:cubicBezTo>
                  <a:pt x="8830642" y="4399853"/>
                  <a:pt x="8821827" y="4400686"/>
                  <a:pt x="8814562" y="4411434"/>
                </a:cubicBezTo>
                <a:cubicBezTo>
                  <a:pt x="8744563" y="4389043"/>
                  <a:pt x="8782115" y="4417916"/>
                  <a:pt x="8726349" y="4416668"/>
                </a:cubicBezTo>
                <a:cubicBezTo>
                  <a:pt x="8677009" y="4412982"/>
                  <a:pt x="8624546" y="4415808"/>
                  <a:pt x="8566678" y="4391711"/>
                </a:cubicBezTo>
                <a:cubicBezTo>
                  <a:pt x="8554349" y="4383843"/>
                  <a:pt x="8534130" y="4384835"/>
                  <a:pt x="8521516" y="4393927"/>
                </a:cubicBezTo>
                <a:cubicBezTo>
                  <a:pt x="8519345" y="4395492"/>
                  <a:pt x="8517487" y="4397242"/>
                  <a:pt x="8515998" y="4399124"/>
                </a:cubicBezTo>
                <a:cubicBezTo>
                  <a:pt x="8479683" y="4380905"/>
                  <a:pt x="8468515" y="4396924"/>
                  <a:pt x="8449547" y="4383170"/>
                </a:cubicBezTo>
                <a:cubicBezTo>
                  <a:pt x="8404832" y="4386248"/>
                  <a:pt x="8377617" y="4410394"/>
                  <a:pt x="8360285" y="4398502"/>
                </a:cubicBezTo>
                <a:cubicBezTo>
                  <a:pt x="8328125" y="4405233"/>
                  <a:pt x="8278328" y="4418008"/>
                  <a:pt x="8256584" y="4423564"/>
                </a:cubicBezTo>
                <a:cubicBezTo>
                  <a:pt x="8250756" y="4433012"/>
                  <a:pt x="8239831" y="4429911"/>
                  <a:pt x="8229821" y="4431840"/>
                </a:cubicBezTo>
                <a:cubicBezTo>
                  <a:pt x="8219737" y="4440670"/>
                  <a:pt x="8172939" y="4441316"/>
                  <a:pt x="8158476" y="4436904"/>
                </a:cubicBezTo>
                <a:lnTo>
                  <a:pt x="7993707" y="4447962"/>
                </a:lnTo>
                <a:lnTo>
                  <a:pt x="7990346" y="4454853"/>
                </a:lnTo>
                <a:lnTo>
                  <a:pt x="7976786" y="4456820"/>
                </a:lnTo>
                <a:lnTo>
                  <a:pt x="7973491" y="4458577"/>
                </a:lnTo>
                <a:cubicBezTo>
                  <a:pt x="7967206" y="4461962"/>
                  <a:pt x="7960915" y="4465118"/>
                  <a:pt x="7954281" y="4467421"/>
                </a:cubicBezTo>
                <a:cubicBezTo>
                  <a:pt x="7950081" y="4438248"/>
                  <a:pt x="7897165" y="4482226"/>
                  <a:pt x="7905540" y="4455628"/>
                </a:cubicBezTo>
                <a:cubicBezTo>
                  <a:pt x="7868363" y="4463225"/>
                  <a:pt x="7886086" y="4435916"/>
                  <a:pt x="7851932" y="4466353"/>
                </a:cubicBezTo>
                <a:cubicBezTo>
                  <a:pt x="7784648" y="4458796"/>
                  <a:pt x="7699743" y="4489674"/>
                  <a:pt x="7639078" y="4467635"/>
                </a:cubicBezTo>
                <a:cubicBezTo>
                  <a:pt x="7650854" y="4478956"/>
                  <a:pt x="7631952" y="4494897"/>
                  <a:pt x="7612359" y="4492789"/>
                </a:cubicBezTo>
                <a:cubicBezTo>
                  <a:pt x="7656290" y="4537791"/>
                  <a:pt x="7524989" y="4464434"/>
                  <a:pt x="7527328" y="4502199"/>
                </a:cubicBezTo>
                <a:cubicBezTo>
                  <a:pt x="7510981" y="4470759"/>
                  <a:pt x="7410641" y="4435979"/>
                  <a:pt x="7388717" y="4470799"/>
                </a:cubicBezTo>
                <a:cubicBezTo>
                  <a:pt x="7332647" y="4477979"/>
                  <a:pt x="7282236" y="4461411"/>
                  <a:pt x="7231898" y="4486028"/>
                </a:cubicBezTo>
                <a:cubicBezTo>
                  <a:pt x="7228085" y="4482236"/>
                  <a:pt x="7223511" y="4479415"/>
                  <a:pt x="7218425" y="4477288"/>
                </a:cubicBezTo>
                <a:lnTo>
                  <a:pt x="7202795" y="4472972"/>
                </a:lnTo>
                <a:lnTo>
                  <a:pt x="7200744" y="4474099"/>
                </a:lnTo>
                <a:cubicBezTo>
                  <a:pt x="7191691" y="4476518"/>
                  <a:pt x="7186143" y="4475925"/>
                  <a:pt x="7182163" y="4474005"/>
                </a:cubicBezTo>
                <a:lnTo>
                  <a:pt x="7178368" y="4470673"/>
                </a:lnTo>
                <a:lnTo>
                  <a:pt x="7165705" y="4469569"/>
                </a:lnTo>
                <a:lnTo>
                  <a:pt x="7140991" y="4464599"/>
                </a:lnTo>
                <a:lnTo>
                  <a:pt x="7136152" y="4466292"/>
                </a:lnTo>
                <a:lnTo>
                  <a:pt x="7098544" y="4462879"/>
                </a:lnTo>
                <a:lnTo>
                  <a:pt x="7097922" y="4464077"/>
                </a:lnTo>
                <a:cubicBezTo>
                  <a:pt x="7095675" y="4466685"/>
                  <a:pt x="7092399" y="4468463"/>
                  <a:pt x="7086877" y="4468554"/>
                </a:cubicBezTo>
                <a:cubicBezTo>
                  <a:pt x="7093857" y="4486654"/>
                  <a:pt x="7082892" y="4475600"/>
                  <a:pt x="7065999" y="4474270"/>
                </a:cubicBezTo>
                <a:cubicBezTo>
                  <a:pt x="7073068" y="4502084"/>
                  <a:pt x="7025982" y="4487289"/>
                  <a:pt x="7016598" y="4502855"/>
                </a:cubicBezTo>
                <a:cubicBezTo>
                  <a:pt x="7004027" y="4501251"/>
                  <a:pt x="6990862" y="4500062"/>
                  <a:pt x="6977375" y="4499434"/>
                </a:cubicBezTo>
                <a:lnTo>
                  <a:pt x="6969409" y="4499424"/>
                </a:lnTo>
                <a:cubicBezTo>
                  <a:pt x="6969345" y="4499517"/>
                  <a:pt x="6969282" y="4499611"/>
                  <a:pt x="6969218" y="4499704"/>
                </a:cubicBezTo>
                <a:cubicBezTo>
                  <a:pt x="6967423" y="4500299"/>
                  <a:pt x="6964778" y="4500520"/>
                  <a:pt x="6960755" y="4500249"/>
                </a:cubicBezTo>
                <a:lnTo>
                  <a:pt x="6954882" y="4499405"/>
                </a:lnTo>
                <a:lnTo>
                  <a:pt x="6939428" y="4499385"/>
                </a:lnTo>
                <a:lnTo>
                  <a:pt x="6933902" y="4501239"/>
                </a:lnTo>
                <a:cubicBezTo>
                  <a:pt x="6915500" y="4513191"/>
                  <a:pt x="6929567" y="4549821"/>
                  <a:pt x="6891244" y="4536371"/>
                </a:cubicBezTo>
                <a:cubicBezTo>
                  <a:pt x="6852551" y="4546708"/>
                  <a:pt x="6836714" y="4571735"/>
                  <a:pt x="6794496" y="4567924"/>
                </a:cubicBezTo>
                <a:lnTo>
                  <a:pt x="6574528" y="4641155"/>
                </a:lnTo>
                <a:lnTo>
                  <a:pt x="6573036" y="4641049"/>
                </a:lnTo>
                <a:lnTo>
                  <a:pt x="6571920" y="4644739"/>
                </a:lnTo>
                <a:lnTo>
                  <a:pt x="6552021" y="4650379"/>
                </a:lnTo>
                <a:lnTo>
                  <a:pt x="6545925" y="4650675"/>
                </a:lnTo>
                <a:cubicBezTo>
                  <a:pt x="6541867" y="4651170"/>
                  <a:pt x="6539355" y="4651872"/>
                  <a:pt x="6537822" y="4652769"/>
                </a:cubicBezTo>
                <a:cubicBezTo>
                  <a:pt x="6537796" y="4652868"/>
                  <a:pt x="6537769" y="4652968"/>
                  <a:pt x="6537743" y="4653068"/>
                </a:cubicBezTo>
                <a:lnTo>
                  <a:pt x="6490057" y="4658624"/>
                </a:lnTo>
                <a:cubicBezTo>
                  <a:pt x="6466205" y="4668772"/>
                  <a:pt x="6404692" y="4705547"/>
                  <a:pt x="6386800" y="4715431"/>
                </a:cubicBezTo>
                <a:lnTo>
                  <a:pt x="6382703" y="4717930"/>
                </a:lnTo>
                <a:lnTo>
                  <a:pt x="6356495" y="4717843"/>
                </a:lnTo>
                <a:lnTo>
                  <a:pt x="6343628" y="4719161"/>
                </a:lnTo>
                <a:lnTo>
                  <a:pt x="6338605" y="4716723"/>
                </a:lnTo>
                <a:cubicBezTo>
                  <a:pt x="6333948" y="4715651"/>
                  <a:pt x="6328272" y="4716126"/>
                  <a:pt x="6320318" y="4720095"/>
                </a:cubicBezTo>
                <a:lnTo>
                  <a:pt x="6318742" y="4721541"/>
                </a:lnTo>
                <a:lnTo>
                  <a:pt x="6301708" y="4720380"/>
                </a:lnTo>
                <a:cubicBezTo>
                  <a:pt x="6295887" y="4719320"/>
                  <a:pt x="6290299" y="4717508"/>
                  <a:pt x="6285082" y="4714639"/>
                </a:cubicBezTo>
                <a:cubicBezTo>
                  <a:pt x="6232894" y="4720313"/>
                  <a:pt x="6091065" y="4711868"/>
                  <a:pt x="6028335" y="4722621"/>
                </a:cubicBezTo>
                <a:cubicBezTo>
                  <a:pt x="6045295" y="4757847"/>
                  <a:pt x="5848075" y="4744853"/>
                  <a:pt x="5908701" y="4779160"/>
                </a:cubicBezTo>
                <a:cubicBezTo>
                  <a:pt x="5888634" y="4780820"/>
                  <a:pt x="5844448" y="4799397"/>
                  <a:pt x="5860414" y="4807892"/>
                </a:cubicBezTo>
                <a:cubicBezTo>
                  <a:pt x="5792262" y="4798387"/>
                  <a:pt x="5752646" y="4843367"/>
                  <a:pt x="5683612" y="4848770"/>
                </a:cubicBezTo>
                <a:cubicBezTo>
                  <a:pt x="5661875" y="4883880"/>
                  <a:pt x="5668687" y="4854788"/>
                  <a:pt x="5635111" y="4868888"/>
                </a:cubicBezTo>
                <a:cubicBezTo>
                  <a:pt x="5633012" y="4842212"/>
                  <a:pt x="5598104" y="4893602"/>
                  <a:pt x="5582652" y="4866836"/>
                </a:cubicBezTo>
                <a:cubicBezTo>
                  <a:pt x="5577032" y="4870250"/>
                  <a:pt x="5572074" y="4874402"/>
                  <a:pt x="5567213" y="4878769"/>
                </a:cubicBezTo>
                <a:lnTo>
                  <a:pt x="5564659" y="4881042"/>
                </a:lnTo>
                <a:lnTo>
                  <a:pt x="5552102" y="4885426"/>
                </a:lnTo>
                <a:cubicBezTo>
                  <a:pt x="5551892" y="4887804"/>
                  <a:pt x="5551684" y="4890182"/>
                  <a:pt x="5551475" y="4892560"/>
                </a:cubicBezTo>
                <a:lnTo>
                  <a:pt x="5534664" y="4903385"/>
                </a:lnTo>
                <a:cubicBezTo>
                  <a:pt x="5527918" y="4906528"/>
                  <a:pt x="5520130" y="4908842"/>
                  <a:pt x="5510737" y="4909807"/>
                </a:cubicBezTo>
                <a:cubicBezTo>
                  <a:pt x="5474863" y="4902736"/>
                  <a:pt x="5438770" y="4943879"/>
                  <a:pt x="5393901" y="4933709"/>
                </a:cubicBezTo>
                <a:cubicBezTo>
                  <a:pt x="5377982" y="4932239"/>
                  <a:pt x="5332258" y="4941569"/>
                  <a:pt x="5325782" y="4951789"/>
                </a:cubicBezTo>
                <a:cubicBezTo>
                  <a:pt x="5316695" y="4955476"/>
                  <a:pt x="5304762" y="4954583"/>
                  <a:pt x="5302703" y="4964590"/>
                </a:cubicBezTo>
                <a:cubicBezTo>
                  <a:pt x="5298243" y="4977015"/>
                  <a:pt x="5260488" y="4966382"/>
                  <a:pt x="5268591" y="4978479"/>
                </a:cubicBezTo>
                <a:cubicBezTo>
                  <a:pt x="5241891" y="4971355"/>
                  <a:pt x="5229004" y="4998058"/>
                  <a:pt x="5210559" y="5007585"/>
                </a:cubicBezTo>
                <a:cubicBezTo>
                  <a:pt x="5199737" y="5003583"/>
                  <a:pt x="5189986" y="5008553"/>
                  <a:pt x="5177597" y="5015926"/>
                </a:cubicBezTo>
                <a:lnTo>
                  <a:pt x="5160569" y="5025681"/>
                </a:lnTo>
                <a:lnTo>
                  <a:pt x="5152748" y="5026569"/>
                </a:lnTo>
                <a:cubicBezTo>
                  <a:pt x="5143464" y="5028511"/>
                  <a:pt x="5135128" y="5030936"/>
                  <a:pt x="5127678" y="5032947"/>
                </a:cubicBezTo>
                <a:lnTo>
                  <a:pt x="5113147" y="5035818"/>
                </a:lnTo>
                <a:lnTo>
                  <a:pt x="5107301" y="5036672"/>
                </a:lnTo>
                <a:lnTo>
                  <a:pt x="5093215" y="5032880"/>
                </a:lnTo>
                <a:lnTo>
                  <a:pt x="5077058" y="5038681"/>
                </a:lnTo>
                <a:lnTo>
                  <a:pt x="5057349" y="5036015"/>
                </a:lnTo>
                <a:cubicBezTo>
                  <a:pt x="5056617" y="5038069"/>
                  <a:pt x="5055470" y="5040071"/>
                  <a:pt x="5053945" y="5041952"/>
                </a:cubicBezTo>
                <a:lnTo>
                  <a:pt x="5040021" y="5050052"/>
                </a:lnTo>
                <a:lnTo>
                  <a:pt x="5025913" y="5046535"/>
                </a:lnTo>
                <a:cubicBezTo>
                  <a:pt x="5027395" y="5056685"/>
                  <a:pt x="5010775" y="5048329"/>
                  <a:pt x="4998218" y="5048065"/>
                </a:cubicBezTo>
                <a:lnTo>
                  <a:pt x="4991008" y="5050439"/>
                </a:lnTo>
                <a:lnTo>
                  <a:pt x="4963503" y="5047575"/>
                </a:lnTo>
                <a:cubicBezTo>
                  <a:pt x="4948687" y="5047149"/>
                  <a:pt x="4934614" y="5047760"/>
                  <a:pt x="4921053" y="5048925"/>
                </a:cubicBezTo>
                <a:lnTo>
                  <a:pt x="4873420" y="5054929"/>
                </a:lnTo>
                <a:lnTo>
                  <a:pt x="4858825" y="5051329"/>
                </a:lnTo>
                <a:cubicBezTo>
                  <a:pt x="4827045" y="5050467"/>
                  <a:pt x="4791907" y="5064719"/>
                  <a:pt x="4769340" y="5053090"/>
                </a:cubicBezTo>
                <a:cubicBezTo>
                  <a:pt x="4760167" y="5051720"/>
                  <a:pt x="4751866" y="5052034"/>
                  <a:pt x="4744152" y="5053391"/>
                </a:cubicBezTo>
                <a:lnTo>
                  <a:pt x="4723556" y="5059633"/>
                </a:lnTo>
                <a:lnTo>
                  <a:pt x="4719699" y="5066298"/>
                </a:lnTo>
                <a:lnTo>
                  <a:pt x="4706016" y="5067422"/>
                </a:lnTo>
                <a:lnTo>
                  <a:pt x="4702593" y="5068973"/>
                </a:lnTo>
                <a:cubicBezTo>
                  <a:pt x="4696073" y="5071961"/>
                  <a:pt x="4689557" y="5074718"/>
                  <a:pt x="4682766" y="5076609"/>
                </a:cubicBezTo>
                <a:cubicBezTo>
                  <a:pt x="4680705" y="5047264"/>
                  <a:pt x="4624654" y="5087854"/>
                  <a:pt x="4634960" y="5061852"/>
                </a:cubicBezTo>
                <a:cubicBezTo>
                  <a:pt x="4597279" y="5067136"/>
                  <a:pt x="4616973" y="5041002"/>
                  <a:pt x="4580645" y="5069246"/>
                </a:cubicBezTo>
                <a:cubicBezTo>
                  <a:pt x="4514010" y="5057571"/>
                  <a:pt x="4426975" y="5083132"/>
                  <a:pt x="4368005" y="5057426"/>
                </a:cubicBezTo>
                <a:cubicBezTo>
                  <a:pt x="4378938" y="5069437"/>
                  <a:pt x="4358901" y="5084168"/>
                  <a:pt x="4339489" y="5080858"/>
                </a:cubicBezTo>
                <a:cubicBezTo>
                  <a:pt x="4380071" y="5128427"/>
                  <a:pt x="4254318" y="5047215"/>
                  <a:pt x="4253895" y="5085008"/>
                </a:cubicBezTo>
                <a:cubicBezTo>
                  <a:pt x="4188524" y="5078393"/>
                  <a:pt x="4183794" y="5065254"/>
                  <a:pt x="4130140" y="5057070"/>
                </a:cubicBezTo>
                <a:lnTo>
                  <a:pt x="3911296" y="5035663"/>
                </a:lnTo>
                <a:lnTo>
                  <a:pt x="3895182" y="5030229"/>
                </a:lnTo>
                <a:lnTo>
                  <a:pt x="3870866" y="5023753"/>
                </a:lnTo>
                <a:lnTo>
                  <a:pt x="3865913" y="5025143"/>
                </a:lnTo>
                <a:lnTo>
                  <a:pt x="3828606" y="5019426"/>
                </a:lnTo>
                <a:lnTo>
                  <a:pt x="3827901" y="5020583"/>
                </a:lnTo>
                <a:cubicBezTo>
                  <a:pt x="3825465" y="5023044"/>
                  <a:pt x="3822064" y="5024614"/>
                  <a:pt x="3816543" y="5024366"/>
                </a:cubicBezTo>
                <a:cubicBezTo>
                  <a:pt x="3822191" y="5042839"/>
                  <a:pt x="3812047" y="5031144"/>
                  <a:pt x="3795278" y="5028779"/>
                </a:cubicBezTo>
                <a:cubicBezTo>
                  <a:pt x="3800305" y="5056944"/>
                  <a:pt x="3754370" y="5039296"/>
                  <a:pt x="3743858" y="5054237"/>
                </a:cubicBezTo>
                <a:cubicBezTo>
                  <a:pt x="3731426" y="5051864"/>
                  <a:pt x="3718365" y="5049870"/>
                  <a:pt x="3704945" y="5048413"/>
                </a:cubicBezTo>
                <a:lnTo>
                  <a:pt x="3696992" y="5047914"/>
                </a:lnTo>
                <a:lnTo>
                  <a:pt x="3696780" y="5048181"/>
                </a:lnTo>
                <a:cubicBezTo>
                  <a:pt x="3694942" y="5048663"/>
                  <a:pt x="3692286" y="5048721"/>
                  <a:pt x="3688290" y="5048204"/>
                </a:cubicBezTo>
                <a:lnTo>
                  <a:pt x="3682486" y="5047000"/>
                </a:lnTo>
                <a:lnTo>
                  <a:pt x="3667056" y="5046030"/>
                </a:lnTo>
                <a:lnTo>
                  <a:pt x="3661403" y="5047537"/>
                </a:lnTo>
                <a:lnTo>
                  <a:pt x="3658673" y="5050790"/>
                </a:lnTo>
                <a:lnTo>
                  <a:pt x="3657333" y="5050325"/>
                </a:lnTo>
                <a:cubicBezTo>
                  <a:pt x="3647943" y="5043807"/>
                  <a:pt x="3646760" y="5035120"/>
                  <a:pt x="3626778" y="5057882"/>
                </a:cubicBezTo>
                <a:cubicBezTo>
                  <a:pt x="3604242" y="5046906"/>
                  <a:pt x="3595632" y="5060978"/>
                  <a:pt x="3560067" y="5064266"/>
                </a:cubicBezTo>
                <a:cubicBezTo>
                  <a:pt x="3548093" y="5054413"/>
                  <a:pt x="3535744" y="5057071"/>
                  <a:pt x="3522641" y="5063654"/>
                </a:cubicBezTo>
                <a:cubicBezTo>
                  <a:pt x="3490386" y="5057687"/>
                  <a:pt x="3457385" y="5066150"/>
                  <a:pt x="3419275" y="5066646"/>
                </a:cubicBezTo>
                <a:cubicBezTo>
                  <a:pt x="3381791" y="5052708"/>
                  <a:pt x="3355578" y="5072759"/>
                  <a:pt x="3314869" y="5073197"/>
                </a:cubicBezTo>
                <a:cubicBezTo>
                  <a:pt x="3285434" y="5051000"/>
                  <a:pt x="3281681" y="5089430"/>
                  <a:pt x="3259088" y="5096363"/>
                </a:cubicBezTo>
                <a:lnTo>
                  <a:pt x="3253104" y="5096785"/>
                </a:lnTo>
                <a:lnTo>
                  <a:pt x="3238751" y="5092996"/>
                </a:lnTo>
                <a:lnTo>
                  <a:pt x="3233681" y="5090758"/>
                </a:lnTo>
                <a:cubicBezTo>
                  <a:pt x="3230065" y="5089519"/>
                  <a:pt x="3227507" y="5089085"/>
                  <a:pt x="3225562" y="5089215"/>
                </a:cubicBezTo>
                <a:lnTo>
                  <a:pt x="3225260" y="5089437"/>
                </a:lnTo>
                <a:lnTo>
                  <a:pt x="3217859" y="5087484"/>
                </a:lnTo>
                <a:cubicBezTo>
                  <a:pt x="3205614" y="5083594"/>
                  <a:pt x="3193926" y="5079248"/>
                  <a:pt x="3182980" y="5074650"/>
                </a:cubicBezTo>
                <a:lnTo>
                  <a:pt x="3055081" y="5080424"/>
                </a:lnTo>
                <a:lnTo>
                  <a:pt x="3049807" y="5080860"/>
                </a:lnTo>
                <a:lnTo>
                  <a:pt x="3029122" y="5070085"/>
                </a:lnTo>
                <a:lnTo>
                  <a:pt x="3017862" y="5065942"/>
                </a:lnTo>
                <a:lnTo>
                  <a:pt x="3015868" y="5061832"/>
                </a:lnTo>
                <a:cubicBezTo>
                  <a:pt x="3013048" y="5059027"/>
                  <a:pt x="3008170" y="5057108"/>
                  <a:pt x="2998644" y="5057210"/>
                </a:cubicBezTo>
                <a:lnTo>
                  <a:pt x="2996219" y="5057788"/>
                </a:lnTo>
                <a:lnTo>
                  <a:pt x="2983676" y="5049852"/>
                </a:lnTo>
                <a:cubicBezTo>
                  <a:pt x="2979927" y="5046579"/>
                  <a:pt x="2905411" y="5003010"/>
                  <a:pt x="2903609" y="4998457"/>
                </a:cubicBezTo>
                <a:cubicBezTo>
                  <a:pt x="2845520" y="5009702"/>
                  <a:pt x="2814236" y="4981574"/>
                  <a:pt x="2758830" y="4974760"/>
                </a:cubicBezTo>
                <a:cubicBezTo>
                  <a:pt x="2685080" y="4958487"/>
                  <a:pt x="2604754" y="4958695"/>
                  <a:pt x="2532669" y="4940573"/>
                </a:cubicBezTo>
                <a:cubicBezTo>
                  <a:pt x="2486415" y="4904719"/>
                  <a:pt x="2448985" y="4929416"/>
                  <a:pt x="2389931" y="4905785"/>
                </a:cubicBezTo>
                <a:cubicBezTo>
                  <a:pt x="2344209" y="4926536"/>
                  <a:pt x="2373223" y="4904767"/>
                  <a:pt x="2335186" y="4902957"/>
                </a:cubicBezTo>
                <a:cubicBezTo>
                  <a:pt x="2315763" y="4899254"/>
                  <a:pt x="2284337" y="4886651"/>
                  <a:pt x="2273393" y="4883565"/>
                </a:cubicBezTo>
                <a:lnTo>
                  <a:pt x="2269523" y="4884442"/>
                </a:lnTo>
                <a:lnTo>
                  <a:pt x="2256015" y="4883014"/>
                </a:lnTo>
                <a:lnTo>
                  <a:pt x="2249731" y="4888778"/>
                </a:lnTo>
                <a:lnTo>
                  <a:pt x="2227629" y="4891047"/>
                </a:lnTo>
                <a:cubicBezTo>
                  <a:pt x="2219732" y="4890944"/>
                  <a:pt x="2211684" y="4889720"/>
                  <a:pt x="2203460" y="4886696"/>
                </a:cubicBezTo>
                <a:cubicBezTo>
                  <a:pt x="2180795" y="4866080"/>
                  <a:pt x="2118808" y="4886062"/>
                  <a:pt x="2091528" y="4859155"/>
                </a:cubicBezTo>
                <a:cubicBezTo>
                  <a:pt x="2080112" y="4851412"/>
                  <a:pt x="2036326" y="4840616"/>
                  <a:pt x="2022901" y="4846594"/>
                </a:cubicBezTo>
                <a:cubicBezTo>
                  <a:pt x="2012710" y="4845995"/>
                  <a:pt x="2003983" y="4840369"/>
                  <a:pt x="1994227" y="4847973"/>
                </a:cubicBezTo>
                <a:cubicBezTo>
                  <a:pt x="1980605" y="4856639"/>
                  <a:pt x="1959341" y="4832246"/>
                  <a:pt x="1955936" y="4845765"/>
                </a:cubicBezTo>
                <a:cubicBezTo>
                  <a:pt x="1913886" y="4839111"/>
                  <a:pt x="1778845" y="4813736"/>
                  <a:pt x="1741924" y="4808054"/>
                </a:cubicBezTo>
                <a:cubicBezTo>
                  <a:pt x="1739676" y="4809488"/>
                  <a:pt x="1737142" y="4810709"/>
                  <a:pt x="1734410" y="4811675"/>
                </a:cubicBezTo>
                <a:cubicBezTo>
                  <a:pt x="1718510" y="4817283"/>
                  <a:pt x="1699262" y="4813300"/>
                  <a:pt x="1691423" y="4802777"/>
                </a:cubicBezTo>
                <a:cubicBezTo>
                  <a:pt x="1648716" y="4765637"/>
                  <a:pt x="1598660" y="4755543"/>
                  <a:pt x="1554504" y="4739985"/>
                </a:cubicBezTo>
                <a:cubicBezTo>
                  <a:pt x="1503251" y="4725192"/>
                  <a:pt x="1524885" y="4761939"/>
                  <a:pt x="1470119" y="4723470"/>
                </a:cubicBezTo>
                <a:cubicBezTo>
                  <a:pt x="1458433" y="4731968"/>
                  <a:pt x="1449855" y="4730612"/>
                  <a:pt x="1437967" y="4722710"/>
                </a:cubicBezTo>
                <a:cubicBezTo>
                  <a:pt x="1408925" y="4723161"/>
                  <a:pt x="1320039" y="4732524"/>
                  <a:pt x="1295869" y="4726175"/>
                </a:cubicBezTo>
                <a:cubicBezTo>
                  <a:pt x="1276026" y="4724607"/>
                  <a:pt x="1313193" y="4690134"/>
                  <a:pt x="1292949" y="4684615"/>
                </a:cubicBezTo>
                <a:cubicBezTo>
                  <a:pt x="1267286" y="4680380"/>
                  <a:pt x="1278648" y="4679316"/>
                  <a:pt x="1244908" y="4706993"/>
                </a:cubicBezTo>
                <a:cubicBezTo>
                  <a:pt x="1222078" y="4693678"/>
                  <a:pt x="1210507" y="4706896"/>
                  <a:pt x="1171266" y="4706535"/>
                </a:cubicBezTo>
                <a:lnTo>
                  <a:pt x="1160868" y="4701936"/>
                </a:lnTo>
                <a:lnTo>
                  <a:pt x="1147599" y="4714833"/>
                </a:lnTo>
                <a:cubicBezTo>
                  <a:pt x="1140224" y="4719999"/>
                  <a:pt x="1131384" y="4723126"/>
                  <a:pt x="1119603" y="4721303"/>
                </a:cubicBezTo>
                <a:cubicBezTo>
                  <a:pt x="1049174" y="4686348"/>
                  <a:pt x="1115212" y="4744643"/>
                  <a:pt x="997851" y="4722336"/>
                </a:cubicBezTo>
                <a:cubicBezTo>
                  <a:pt x="992266" y="4717175"/>
                  <a:pt x="976529" y="4720167"/>
                  <a:pt x="976455" y="4726407"/>
                </a:cubicBezTo>
                <a:cubicBezTo>
                  <a:pt x="969353" y="4723719"/>
                  <a:pt x="954255" y="4710143"/>
                  <a:pt x="949939" y="4719699"/>
                </a:cubicBezTo>
                <a:cubicBezTo>
                  <a:pt x="930704" y="4718268"/>
                  <a:pt x="911959" y="4715133"/>
                  <a:pt x="894148" y="4710406"/>
                </a:cubicBezTo>
                <a:lnTo>
                  <a:pt x="857990" y="4696844"/>
                </a:lnTo>
                <a:lnTo>
                  <a:pt x="848649" y="4704021"/>
                </a:lnTo>
                <a:cubicBezTo>
                  <a:pt x="842387" y="4707513"/>
                  <a:pt x="835247" y="4709400"/>
                  <a:pt x="826436" y="4707421"/>
                </a:cubicBezTo>
                <a:cubicBezTo>
                  <a:pt x="776631" y="4677554"/>
                  <a:pt x="820307" y="4724698"/>
                  <a:pt x="733052" y="4701884"/>
                </a:cubicBezTo>
                <a:cubicBezTo>
                  <a:pt x="729390" y="4697724"/>
                  <a:pt x="716978" y="4643492"/>
                  <a:pt x="716185" y="4648168"/>
                </a:cubicBezTo>
                <a:cubicBezTo>
                  <a:pt x="691130" y="4640960"/>
                  <a:pt x="605233" y="4666922"/>
                  <a:pt x="582722" y="4658637"/>
                </a:cubicBezTo>
                <a:lnTo>
                  <a:pt x="581118" y="4654120"/>
                </a:lnTo>
                <a:cubicBezTo>
                  <a:pt x="575072" y="4653105"/>
                  <a:pt x="553843" y="4654128"/>
                  <a:pt x="546453" y="4652542"/>
                </a:cubicBezTo>
                <a:lnTo>
                  <a:pt x="536773" y="4644609"/>
                </a:lnTo>
                <a:lnTo>
                  <a:pt x="388896" y="4619173"/>
                </a:lnTo>
                <a:lnTo>
                  <a:pt x="366479" y="4618896"/>
                </a:lnTo>
                <a:cubicBezTo>
                  <a:pt x="356301" y="4616415"/>
                  <a:pt x="348096" y="4611062"/>
                  <a:pt x="342781" y="4601239"/>
                </a:cubicBezTo>
                <a:cubicBezTo>
                  <a:pt x="324354" y="4597871"/>
                  <a:pt x="274025" y="4600078"/>
                  <a:pt x="255925" y="4598685"/>
                </a:cubicBezTo>
                <a:lnTo>
                  <a:pt x="226919" y="4598460"/>
                </a:lnTo>
                <a:lnTo>
                  <a:pt x="213925" y="4597783"/>
                </a:lnTo>
                <a:lnTo>
                  <a:pt x="215196" y="4588576"/>
                </a:lnTo>
                <a:lnTo>
                  <a:pt x="180214" y="4583701"/>
                </a:lnTo>
                <a:cubicBezTo>
                  <a:pt x="158216" y="4574216"/>
                  <a:pt x="119654" y="4544682"/>
                  <a:pt x="83203" y="4531664"/>
                </a:cubicBezTo>
                <a:cubicBezTo>
                  <a:pt x="60690" y="4526056"/>
                  <a:pt x="40567" y="4525644"/>
                  <a:pt x="4106" y="4517202"/>
                </a:cubicBezTo>
                <a:lnTo>
                  <a:pt x="0" y="4516084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7A83C-93D4-9848-BE60-65C720F0E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4712" y="918093"/>
            <a:ext cx="7842576" cy="1189677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incentive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A51EB-35F4-4144-A1B6-2DB95A4F0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5748" y="3385561"/>
            <a:ext cx="7320504" cy="1189677"/>
          </a:xfrm>
        </p:spPr>
        <p:txBody>
          <a:bodyPr anchor="ctr">
            <a:normAutofit/>
          </a:bodyPr>
          <a:lstStyle/>
          <a:p>
            <a:pPr algn="r"/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Budgets are a great tool in your hand not a rod for your back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Don’t be scared!</a:t>
            </a:r>
          </a:p>
        </p:txBody>
      </p:sp>
    </p:spTree>
    <p:extLst>
      <p:ext uri="{BB962C8B-B14F-4D97-AF65-F5344CB8AC3E}">
        <p14:creationId xmlns:p14="http://schemas.microsoft.com/office/powerpoint/2010/main" val="198656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AC854-8DCB-2C4B-B9ED-901C4D7A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Importance of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3D4-1363-384D-8292-BAC44756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Budgets are created to: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Assist the understanding of a project or situation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areas of need or particular focus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Create shape and definition for a project or plan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Ensure effective delivery and underpin sustainability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C91A2-661C-F543-9365-DBE2A309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Importance of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E7E97-8345-374D-A4FE-3594CF16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Budgets play a role in: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Helping to avoid - but not necessarily always prevent - disaster 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Bringing together and reassuring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colleagues, collaborators, partners and stakeholders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or organisational management by providing an agreed reference point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3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8586D2-469F-400A-AEA2-B4413CA53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9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B1E6055-EE9A-48F8-B919-F7B48792E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158" y="4182"/>
            <a:ext cx="12198158" cy="5134096"/>
          </a:xfrm>
          <a:custGeom>
            <a:avLst/>
            <a:gdLst>
              <a:gd name="connsiteX0" fmla="*/ 0 w 12217206"/>
              <a:gd name="connsiteY0" fmla="*/ 0 h 4977304"/>
              <a:gd name="connsiteX1" fmla="*/ 12192000 w 12217206"/>
              <a:gd name="connsiteY1" fmla="*/ 0 h 4977304"/>
              <a:gd name="connsiteX2" fmla="*/ 12192000 w 12217206"/>
              <a:gd name="connsiteY2" fmla="*/ 2726958 h 4977304"/>
              <a:gd name="connsiteX3" fmla="*/ 12217206 w 12217206"/>
              <a:gd name="connsiteY3" fmla="*/ 2896463 h 4977304"/>
              <a:gd name="connsiteX4" fmla="*/ 12192000 w 12217206"/>
              <a:gd name="connsiteY4" fmla="*/ 2864054 h 4977304"/>
              <a:gd name="connsiteX5" fmla="*/ 12192000 w 12217206"/>
              <a:gd name="connsiteY5" fmla="*/ 3315068 h 4977304"/>
              <a:gd name="connsiteX6" fmla="*/ 12198158 w 12217206"/>
              <a:gd name="connsiteY6" fmla="*/ 3664565 h 4977304"/>
              <a:gd name="connsiteX7" fmla="*/ 12132764 w 12217206"/>
              <a:gd name="connsiteY7" fmla="*/ 3748492 h 4977304"/>
              <a:gd name="connsiteX8" fmla="*/ 12053056 w 12217206"/>
              <a:gd name="connsiteY8" fmla="*/ 3749753 h 4977304"/>
              <a:gd name="connsiteX9" fmla="*/ 11938513 w 12217206"/>
              <a:gd name="connsiteY9" fmla="*/ 3754367 h 4977304"/>
              <a:gd name="connsiteX10" fmla="*/ 11853342 w 12217206"/>
              <a:gd name="connsiteY10" fmla="*/ 3782688 h 4977304"/>
              <a:gd name="connsiteX11" fmla="*/ 11704569 w 12217206"/>
              <a:gd name="connsiteY11" fmla="*/ 3839336 h 4977304"/>
              <a:gd name="connsiteX12" fmla="*/ 11577641 w 12217206"/>
              <a:gd name="connsiteY12" fmla="*/ 3885996 h 4977304"/>
              <a:gd name="connsiteX13" fmla="*/ 11508791 w 12217206"/>
              <a:gd name="connsiteY13" fmla="*/ 3969283 h 4977304"/>
              <a:gd name="connsiteX14" fmla="*/ 11388373 w 12217206"/>
              <a:gd name="connsiteY14" fmla="*/ 4027440 h 4977304"/>
              <a:gd name="connsiteX15" fmla="*/ 11276406 w 12217206"/>
              <a:gd name="connsiteY15" fmla="*/ 4056099 h 4977304"/>
              <a:gd name="connsiteX16" fmla="*/ 11190251 w 12217206"/>
              <a:gd name="connsiteY16" fmla="*/ 4073272 h 4977304"/>
              <a:gd name="connsiteX17" fmla="*/ 11139995 w 12217206"/>
              <a:gd name="connsiteY17" fmla="*/ 4081811 h 4977304"/>
              <a:gd name="connsiteX18" fmla="*/ 11040727 w 12217206"/>
              <a:gd name="connsiteY18" fmla="*/ 4081109 h 4977304"/>
              <a:gd name="connsiteX19" fmla="*/ 10969005 w 12217206"/>
              <a:gd name="connsiteY19" fmla="*/ 4091154 h 4977304"/>
              <a:gd name="connsiteX20" fmla="*/ 10899772 w 12217206"/>
              <a:gd name="connsiteY20" fmla="*/ 4122857 h 4977304"/>
              <a:gd name="connsiteX21" fmla="*/ 10838983 w 12217206"/>
              <a:gd name="connsiteY21" fmla="*/ 4155791 h 4977304"/>
              <a:gd name="connsiteX22" fmla="*/ 10769520 w 12217206"/>
              <a:gd name="connsiteY22" fmla="*/ 4198574 h 4977304"/>
              <a:gd name="connsiteX23" fmla="*/ 10570843 w 12217206"/>
              <a:gd name="connsiteY23" fmla="*/ 4255424 h 4977304"/>
              <a:gd name="connsiteX24" fmla="*/ 10512263 w 12217206"/>
              <a:gd name="connsiteY24" fmla="*/ 4291698 h 4977304"/>
              <a:gd name="connsiteX25" fmla="*/ 10439016 w 12217206"/>
              <a:gd name="connsiteY25" fmla="*/ 4293933 h 4977304"/>
              <a:gd name="connsiteX26" fmla="*/ 10376941 w 12217206"/>
              <a:gd name="connsiteY26" fmla="*/ 4298111 h 4977304"/>
              <a:gd name="connsiteX27" fmla="*/ 10329960 w 12217206"/>
              <a:gd name="connsiteY27" fmla="*/ 4298774 h 4977304"/>
              <a:gd name="connsiteX28" fmla="*/ 10254256 w 12217206"/>
              <a:gd name="connsiteY28" fmla="*/ 4309364 h 4977304"/>
              <a:gd name="connsiteX29" fmla="*/ 10119745 w 12217206"/>
              <a:gd name="connsiteY29" fmla="*/ 4321869 h 4977304"/>
              <a:gd name="connsiteX30" fmla="*/ 10075444 w 12217206"/>
              <a:gd name="connsiteY30" fmla="*/ 4324144 h 4977304"/>
              <a:gd name="connsiteX31" fmla="*/ 10032543 w 12217206"/>
              <a:gd name="connsiteY31" fmla="*/ 4322337 h 4977304"/>
              <a:gd name="connsiteX32" fmla="*/ 9953375 w 12217206"/>
              <a:gd name="connsiteY32" fmla="*/ 4339186 h 4977304"/>
              <a:gd name="connsiteX33" fmla="*/ 9841223 w 12217206"/>
              <a:gd name="connsiteY33" fmla="*/ 4346536 h 4977304"/>
              <a:gd name="connsiteX34" fmla="*/ 9721820 w 12217206"/>
              <a:gd name="connsiteY34" fmla="*/ 4368481 h 4977304"/>
              <a:gd name="connsiteX35" fmla="*/ 9578114 w 12217206"/>
              <a:gd name="connsiteY35" fmla="*/ 4380883 h 4977304"/>
              <a:gd name="connsiteX36" fmla="*/ 9336820 w 12217206"/>
              <a:gd name="connsiteY36" fmla="*/ 4430514 h 4977304"/>
              <a:gd name="connsiteX37" fmla="*/ 9272837 w 12217206"/>
              <a:gd name="connsiteY37" fmla="*/ 4491645 h 4977304"/>
              <a:gd name="connsiteX38" fmla="*/ 9188677 w 12217206"/>
              <a:gd name="connsiteY38" fmla="*/ 4497828 h 4977304"/>
              <a:gd name="connsiteX39" fmla="*/ 9183116 w 12217206"/>
              <a:gd name="connsiteY39" fmla="*/ 4507862 h 4977304"/>
              <a:gd name="connsiteX40" fmla="*/ 9145128 w 12217206"/>
              <a:gd name="connsiteY40" fmla="*/ 4520027 h 4977304"/>
              <a:gd name="connsiteX41" fmla="*/ 9144106 w 12217206"/>
              <a:gd name="connsiteY41" fmla="*/ 4518870 h 4977304"/>
              <a:gd name="connsiteX42" fmla="*/ 9131223 w 12217206"/>
              <a:gd name="connsiteY42" fmla="*/ 4516515 h 4977304"/>
              <a:gd name="connsiteX43" fmla="*/ 9107733 w 12217206"/>
              <a:gd name="connsiteY43" fmla="*/ 4515031 h 4977304"/>
              <a:gd name="connsiteX44" fmla="*/ 9047414 w 12217206"/>
              <a:gd name="connsiteY44" fmla="*/ 4506003 h 4977304"/>
              <a:gd name="connsiteX45" fmla="*/ 8999479 w 12217206"/>
              <a:gd name="connsiteY45" fmla="*/ 4509570 h 4977304"/>
              <a:gd name="connsiteX46" fmla="*/ 8999194 w 12217206"/>
              <a:gd name="connsiteY46" fmla="*/ 4509309 h 4977304"/>
              <a:gd name="connsiteX47" fmla="*/ 8990231 w 12217206"/>
              <a:gd name="connsiteY47" fmla="*/ 4510625 h 4977304"/>
              <a:gd name="connsiteX48" fmla="*/ 8984397 w 12217206"/>
              <a:gd name="connsiteY48" fmla="*/ 4512863 h 4977304"/>
              <a:gd name="connsiteX49" fmla="*/ 8968351 w 12217206"/>
              <a:gd name="connsiteY49" fmla="*/ 4516366 h 4977304"/>
              <a:gd name="connsiteX50" fmla="*/ 8962029 w 12217206"/>
              <a:gd name="connsiteY50" fmla="*/ 4515606 h 4977304"/>
              <a:gd name="connsiteX51" fmla="*/ 8957069 w 12217206"/>
              <a:gd name="connsiteY51" fmla="*/ 4513190 h 4977304"/>
              <a:gd name="connsiteX52" fmla="*/ 8889695 w 12217206"/>
              <a:gd name="connsiteY52" fmla="*/ 4533539 h 4977304"/>
              <a:gd name="connsiteX53" fmla="*/ 8746606 w 12217206"/>
              <a:gd name="connsiteY53" fmla="*/ 4530613 h 4977304"/>
              <a:gd name="connsiteX54" fmla="*/ 8702038 w 12217206"/>
              <a:gd name="connsiteY54" fmla="*/ 4532895 h 4977304"/>
              <a:gd name="connsiteX55" fmla="*/ 8590337 w 12217206"/>
              <a:gd name="connsiteY55" fmla="*/ 4542204 h 4977304"/>
              <a:gd name="connsiteX56" fmla="*/ 8519543 w 12217206"/>
              <a:gd name="connsiteY56" fmla="*/ 4526086 h 4977304"/>
              <a:gd name="connsiteX57" fmla="*/ 8505306 w 12217206"/>
              <a:gd name="connsiteY57" fmla="*/ 4532509 h 4977304"/>
              <a:gd name="connsiteX58" fmla="*/ 8500493 w 12217206"/>
              <a:gd name="connsiteY58" fmla="*/ 4535768 h 4977304"/>
              <a:gd name="connsiteX59" fmla="*/ 8492299 w 12217206"/>
              <a:gd name="connsiteY59" fmla="*/ 4538742 h 4977304"/>
              <a:gd name="connsiteX60" fmla="*/ 8491926 w 12217206"/>
              <a:gd name="connsiteY60" fmla="*/ 4538547 h 4977304"/>
              <a:gd name="connsiteX61" fmla="*/ 8484586 w 12217206"/>
              <a:gd name="connsiteY61" fmla="*/ 4541860 h 4977304"/>
              <a:gd name="connsiteX62" fmla="*/ 8361601 w 12217206"/>
              <a:gd name="connsiteY62" fmla="*/ 4557109 h 4977304"/>
              <a:gd name="connsiteX63" fmla="*/ 8348227 w 12217206"/>
              <a:gd name="connsiteY63" fmla="*/ 4557320 h 4977304"/>
              <a:gd name="connsiteX64" fmla="*/ 8346801 w 12217206"/>
              <a:gd name="connsiteY64" fmla="*/ 4556408 h 4977304"/>
              <a:gd name="connsiteX65" fmla="*/ 8308886 w 12217206"/>
              <a:gd name="connsiteY65" fmla="*/ 4575677 h 4977304"/>
              <a:gd name="connsiteX66" fmla="*/ 8289640 w 12217206"/>
              <a:gd name="connsiteY66" fmla="*/ 4590767 h 4977304"/>
              <a:gd name="connsiteX67" fmla="*/ 8278750 w 12217206"/>
              <a:gd name="connsiteY67" fmla="*/ 4597091 h 4977304"/>
              <a:gd name="connsiteX68" fmla="*/ 8277624 w 12217206"/>
              <a:gd name="connsiteY68" fmla="*/ 4601916 h 4977304"/>
              <a:gd name="connsiteX69" fmla="*/ 8260561 w 12217206"/>
              <a:gd name="connsiteY69" fmla="*/ 4609708 h 4977304"/>
              <a:gd name="connsiteX70" fmla="*/ 8257864 w 12217206"/>
              <a:gd name="connsiteY70" fmla="*/ 4609458 h 4977304"/>
              <a:gd name="connsiteX71" fmla="*/ 8246529 w 12217206"/>
              <a:gd name="connsiteY71" fmla="*/ 4620148 h 4977304"/>
              <a:gd name="connsiteX72" fmla="*/ 8240334 w 12217206"/>
              <a:gd name="connsiteY72" fmla="*/ 4634257 h 4977304"/>
              <a:gd name="connsiteX73" fmla="*/ 8084875 w 12217206"/>
              <a:gd name="connsiteY73" fmla="*/ 4684387 h 4977304"/>
              <a:gd name="connsiteX74" fmla="*/ 7900134 w 12217206"/>
              <a:gd name="connsiteY74" fmla="*/ 4729969 h 4977304"/>
              <a:gd name="connsiteX75" fmla="*/ 7713595 w 12217206"/>
              <a:gd name="connsiteY75" fmla="*/ 4757895 h 4977304"/>
              <a:gd name="connsiteX76" fmla="*/ 7609267 w 12217206"/>
              <a:gd name="connsiteY76" fmla="*/ 4754126 h 4977304"/>
              <a:gd name="connsiteX77" fmla="*/ 7522521 w 12217206"/>
              <a:gd name="connsiteY77" fmla="*/ 4760455 h 4977304"/>
              <a:gd name="connsiteX78" fmla="*/ 7514554 w 12217206"/>
              <a:gd name="connsiteY78" fmla="*/ 4763228 h 4977304"/>
              <a:gd name="connsiteX79" fmla="*/ 7502403 w 12217206"/>
              <a:gd name="connsiteY79" fmla="*/ 4764677 h 4977304"/>
              <a:gd name="connsiteX80" fmla="*/ 7502032 w 12217206"/>
              <a:gd name="connsiteY80" fmla="*/ 4764322 h 4977304"/>
              <a:gd name="connsiteX81" fmla="*/ 7490794 w 12217206"/>
              <a:gd name="connsiteY81" fmla="*/ 4766442 h 4977304"/>
              <a:gd name="connsiteX82" fmla="*/ 7400450 w 12217206"/>
              <a:gd name="connsiteY82" fmla="*/ 4757640 h 4977304"/>
              <a:gd name="connsiteX83" fmla="*/ 7307302 w 12217206"/>
              <a:gd name="connsiteY83" fmla="*/ 4747220 h 4977304"/>
              <a:gd name="connsiteX84" fmla="*/ 7305976 w 12217206"/>
              <a:gd name="connsiteY84" fmla="*/ 4745654 h 4977304"/>
              <a:gd name="connsiteX85" fmla="*/ 7213744 w 12217206"/>
              <a:gd name="connsiteY85" fmla="*/ 4773074 h 4977304"/>
              <a:gd name="connsiteX86" fmla="*/ 7196298 w 12217206"/>
              <a:gd name="connsiteY86" fmla="*/ 4778016 h 4977304"/>
              <a:gd name="connsiteX87" fmla="*/ 7192202 w 12217206"/>
              <a:gd name="connsiteY87" fmla="*/ 4783834 h 4977304"/>
              <a:gd name="connsiteX88" fmla="*/ 7166024 w 12217206"/>
              <a:gd name="connsiteY88" fmla="*/ 4788882 h 4977304"/>
              <a:gd name="connsiteX89" fmla="*/ 7092253 w 12217206"/>
              <a:gd name="connsiteY89" fmla="*/ 4802161 h 4977304"/>
              <a:gd name="connsiteX90" fmla="*/ 7013814 w 12217206"/>
              <a:gd name="connsiteY90" fmla="*/ 4801755 h 4977304"/>
              <a:gd name="connsiteX91" fmla="*/ 6899540 w 12217206"/>
              <a:gd name="connsiteY91" fmla="*/ 4833798 h 4977304"/>
              <a:gd name="connsiteX92" fmla="*/ 6703746 w 12217206"/>
              <a:gd name="connsiteY92" fmla="*/ 4864157 h 4977304"/>
              <a:gd name="connsiteX93" fmla="*/ 6545085 w 12217206"/>
              <a:gd name="connsiteY93" fmla="*/ 4895408 h 4977304"/>
              <a:gd name="connsiteX94" fmla="*/ 6313345 w 12217206"/>
              <a:gd name="connsiteY94" fmla="*/ 4946232 h 4977304"/>
              <a:gd name="connsiteX95" fmla="*/ 6164558 w 12217206"/>
              <a:gd name="connsiteY95" fmla="*/ 4948498 h 4977304"/>
              <a:gd name="connsiteX96" fmla="*/ 6069796 w 12217206"/>
              <a:gd name="connsiteY96" fmla="*/ 4970720 h 4977304"/>
              <a:gd name="connsiteX97" fmla="*/ 6064481 w 12217206"/>
              <a:gd name="connsiteY97" fmla="*/ 4969051 h 4977304"/>
              <a:gd name="connsiteX98" fmla="*/ 6044602 w 12217206"/>
              <a:gd name="connsiteY98" fmla="*/ 4969792 h 4977304"/>
              <a:gd name="connsiteX99" fmla="*/ 6037252 w 12217206"/>
              <a:gd name="connsiteY99" fmla="*/ 4960726 h 4977304"/>
              <a:gd name="connsiteX100" fmla="*/ 6006081 w 12217206"/>
              <a:gd name="connsiteY100" fmla="*/ 4955195 h 4977304"/>
              <a:gd name="connsiteX101" fmla="*/ 5920065 w 12217206"/>
              <a:gd name="connsiteY101" fmla="*/ 4944866 h 4977304"/>
              <a:gd name="connsiteX102" fmla="*/ 5755077 w 12217206"/>
              <a:gd name="connsiteY102" fmla="*/ 4976193 h 4977304"/>
              <a:gd name="connsiteX103" fmla="*/ 5623207 w 12217206"/>
              <a:gd name="connsiteY103" fmla="*/ 4977304 h 4977304"/>
              <a:gd name="connsiteX104" fmla="*/ 5467256 w 12217206"/>
              <a:gd name="connsiteY104" fmla="*/ 4962079 h 4977304"/>
              <a:gd name="connsiteX105" fmla="*/ 5429137 w 12217206"/>
              <a:gd name="connsiteY105" fmla="*/ 4949858 h 4977304"/>
              <a:gd name="connsiteX106" fmla="*/ 5378078 w 12217206"/>
              <a:gd name="connsiteY106" fmla="*/ 4930634 h 4977304"/>
              <a:gd name="connsiteX107" fmla="*/ 5258253 w 12217206"/>
              <a:gd name="connsiteY107" fmla="*/ 4908461 h 4977304"/>
              <a:gd name="connsiteX108" fmla="*/ 5219477 w 12217206"/>
              <a:gd name="connsiteY108" fmla="*/ 4896381 h 4977304"/>
              <a:gd name="connsiteX109" fmla="*/ 5171208 w 12217206"/>
              <a:gd name="connsiteY109" fmla="*/ 4893134 h 4977304"/>
              <a:gd name="connsiteX110" fmla="*/ 5153115 w 12217206"/>
              <a:gd name="connsiteY110" fmla="*/ 4885290 h 4977304"/>
              <a:gd name="connsiteX111" fmla="*/ 5139168 w 12217206"/>
              <a:gd name="connsiteY111" fmla="*/ 4881597 h 4977304"/>
              <a:gd name="connsiteX112" fmla="*/ 5136167 w 12217206"/>
              <a:gd name="connsiteY112" fmla="*/ 4879315 h 4977304"/>
              <a:gd name="connsiteX113" fmla="*/ 5118243 w 12217206"/>
              <a:gd name="connsiteY113" fmla="*/ 4867529 h 4977304"/>
              <a:gd name="connsiteX114" fmla="*/ 5062411 w 12217206"/>
              <a:gd name="connsiteY114" fmla="*/ 4874665 h 4977304"/>
              <a:gd name="connsiteX115" fmla="*/ 5008170 w 12217206"/>
              <a:gd name="connsiteY115" fmla="*/ 4856876 h 4977304"/>
              <a:gd name="connsiteX116" fmla="*/ 4837210 w 12217206"/>
              <a:gd name="connsiteY116" fmla="*/ 4830794 h 4977304"/>
              <a:gd name="connsiteX117" fmla="*/ 4759270 w 12217206"/>
              <a:gd name="connsiteY117" fmla="*/ 4800638 h 4977304"/>
              <a:gd name="connsiteX118" fmla="*/ 4720035 w 12217206"/>
              <a:gd name="connsiteY118" fmla="*/ 4790848 h 4977304"/>
              <a:gd name="connsiteX119" fmla="*/ 4718027 w 12217206"/>
              <a:gd name="connsiteY119" fmla="*/ 4790035 h 4977304"/>
              <a:gd name="connsiteX120" fmla="*/ 4718961 w 12217206"/>
              <a:gd name="connsiteY120" fmla="*/ 4789806 h 4977304"/>
              <a:gd name="connsiteX121" fmla="*/ 4714055 w 12217206"/>
              <a:gd name="connsiteY121" fmla="*/ 4788426 h 4977304"/>
              <a:gd name="connsiteX122" fmla="*/ 4718027 w 12217206"/>
              <a:gd name="connsiteY122" fmla="*/ 4790035 h 4977304"/>
              <a:gd name="connsiteX123" fmla="*/ 4712381 w 12217206"/>
              <a:gd name="connsiteY123" fmla="*/ 4791420 h 4977304"/>
              <a:gd name="connsiteX124" fmla="*/ 4512801 w 12217206"/>
              <a:gd name="connsiteY124" fmla="*/ 4780666 h 4977304"/>
              <a:gd name="connsiteX125" fmla="*/ 4425588 w 12217206"/>
              <a:gd name="connsiteY125" fmla="*/ 4769100 h 4977304"/>
              <a:gd name="connsiteX126" fmla="*/ 4314086 w 12217206"/>
              <a:gd name="connsiteY126" fmla="*/ 4774822 h 4977304"/>
              <a:gd name="connsiteX127" fmla="*/ 4312230 w 12217206"/>
              <a:gd name="connsiteY127" fmla="*/ 4773365 h 4977304"/>
              <a:gd name="connsiteX128" fmla="*/ 4292278 w 12217206"/>
              <a:gd name="connsiteY128" fmla="*/ 4771325 h 4977304"/>
              <a:gd name="connsiteX129" fmla="*/ 4287201 w 12217206"/>
              <a:gd name="connsiteY129" fmla="*/ 4774493 h 4977304"/>
              <a:gd name="connsiteX130" fmla="*/ 4273289 w 12217206"/>
              <a:gd name="connsiteY130" fmla="*/ 4774225 h 4977304"/>
              <a:gd name="connsiteX131" fmla="*/ 4245283 w 12217206"/>
              <a:gd name="connsiteY131" fmla="*/ 4776749 h 4977304"/>
              <a:gd name="connsiteX132" fmla="*/ 4199245 w 12217206"/>
              <a:gd name="connsiteY132" fmla="*/ 4773714 h 4977304"/>
              <a:gd name="connsiteX133" fmla="*/ 4198941 w 12217206"/>
              <a:gd name="connsiteY133" fmla="*/ 4772347 h 4977304"/>
              <a:gd name="connsiteX134" fmla="*/ 4188453 w 12217206"/>
              <a:gd name="connsiteY134" fmla="*/ 4766228 h 4977304"/>
              <a:gd name="connsiteX135" fmla="*/ 4139982 w 12217206"/>
              <a:gd name="connsiteY135" fmla="*/ 4748999 h 4977304"/>
              <a:gd name="connsiteX136" fmla="*/ 4080374 w 12217206"/>
              <a:gd name="connsiteY136" fmla="*/ 4720184 h 4977304"/>
              <a:gd name="connsiteX137" fmla="*/ 4071828 w 12217206"/>
              <a:gd name="connsiteY137" fmla="*/ 4719278 h 4977304"/>
              <a:gd name="connsiteX138" fmla="*/ 4071710 w 12217206"/>
              <a:gd name="connsiteY138" fmla="*/ 4718953 h 4977304"/>
              <a:gd name="connsiteX139" fmla="*/ 4056247 w 12217206"/>
              <a:gd name="connsiteY139" fmla="*/ 4717622 h 4977304"/>
              <a:gd name="connsiteX140" fmla="*/ 4039668 w 12217206"/>
              <a:gd name="connsiteY140" fmla="*/ 4715861 h 4977304"/>
              <a:gd name="connsiteX141" fmla="*/ 4034303 w 12217206"/>
              <a:gd name="connsiteY141" fmla="*/ 4713218 h 4977304"/>
              <a:gd name="connsiteX142" fmla="*/ 4032672 w 12217206"/>
              <a:gd name="connsiteY142" fmla="*/ 4709236 h 4977304"/>
              <a:gd name="connsiteX143" fmla="*/ 4031088 w 12217206"/>
              <a:gd name="connsiteY143" fmla="*/ 4709491 h 4977304"/>
              <a:gd name="connsiteX144" fmla="*/ 4001867 w 12217206"/>
              <a:gd name="connsiteY144" fmla="*/ 4695842 h 4977304"/>
              <a:gd name="connsiteX145" fmla="*/ 3934220 w 12217206"/>
              <a:gd name="connsiteY145" fmla="*/ 4676884 h 4977304"/>
              <a:gd name="connsiteX146" fmla="*/ 3894676 w 12217206"/>
              <a:gd name="connsiteY146" fmla="*/ 4670743 h 4977304"/>
              <a:gd name="connsiteX147" fmla="*/ 3787232 w 12217206"/>
              <a:gd name="connsiteY147" fmla="*/ 4648764 h 4977304"/>
              <a:gd name="connsiteX148" fmla="*/ 3680057 w 12217206"/>
              <a:gd name="connsiteY148" fmla="*/ 4622784 h 4977304"/>
              <a:gd name="connsiteX149" fmla="*/ 3607627 w 12217206"/>
              <a:gd name="connsiteY149" fmla="*/ 4587738 h 4977304"/>
              <a:gd name="connsiteX150" fmla="*/ 3601451 w 12217206"/>
              <a:gd name="connsiteY150" fmla="*/ 4589218 h 4977304"/>
              <a:gd name="connsiteX151" fmla="*/ 3592338 w 12217206"/>
              <a:gd name="connsiteY151" fmla="*/ 4589396 h 4977304"/>
              <a:gd name="connsiteX152" fmla="*/ 3592104 w 12217206"/>
              <a:gd name="connsiteY152" fmla="*/ 4589103 h 4977304"/>
              <a:gd name="connsiteX153" fmla="*/ 3583586 w 12217206"/>
              <a:gd name="connsiteY153" fmla="*/ 4589853 h 4977304"/>
              <a:gd name="connsiteX154" fmla="*/ 3533777 w 12217206"/>
              <a:gd name="connsiteY154" fmla="*/ 4579320 h 4977304"/>
              <a:gd name="connsiteX155" fmla="*/ 3470906 w 12217206"/>
              <a:gd name="connsiteY155" fmla="*/ 4575344 h 4977304"/>
              <a:gd name="connsiteX156" fmla="*/ 3398460 w 12217206"/>
              <a:gd name="connsiteY156" fmla="*/ 4562260 h 4977304"/>
              <a:gd name="connsiteX157" fmla="*/ 3361644 w 12217206"/>
              <a:gd name="connsiteY157" fmla="*/ 4580670 h 4977304"/>
              <a:gd name="connsiteX158" fmla="*/ 3341795 w 12217206"/>
              <a:gd name="connsiteY158" fmla="*/ 4582496 h 4977304"/>
              <a:gd name="connsiteX159" fmla="*/ 3339469 w 12217206"/>
              <a:gd name="connsiteY159" fmla="*/ 4581438 h 4977304"/>
              <a:gd name="connsiteX160" fmla="*/ 3260180 w 12217206"/>
              <a:gd name="connsiteY160" fmla="*/ 4587820 h 4977304"/>
              <a:gd name="connsiteX161" fmla="*/ 3140460 w 12217206"/>
              <a:gd name="connsiteY161" fmla="*/ 4596263 h 4977304"/>
              <a:gd name="connsiteX162" fmla="*/ 3028270 w 12217206"/>
              <a:gd name="connsiteY162" fmla="*/ 4599134 h 4977304"/>
              <a:gd name="connsiteX163" fmla="*/ 2779714 w 12217206"/>
              <a:gd name="connsiteY163" fmla="*/ 4622831 h 4977304"/>
              <a:gd name="connsiteX164" fmla="*/ 2649525 w 12217206"/>
              <a:gd name="connsiteY164" fmla="*/ 4658086 h 4977304"/>
              <a:gd name="connsiteX165" fmla="*/ 2566315 w 12217206"/>
              <a:gd name="connsiteY165" fmla="*/ 4605776 h 4977304"/>
              <a:gd name="connsiteX166" fmla="*/ 2441626 w 12217206"/>
              <a:gd name="connsiteY166" fmla="*/ 4620872 h 4977304"/>
              <a:gd name="connsiteX167" fmla="*/ 2313568 w 12217206"/>
              <a:gd name="connsiteY167" fmla="*/ 4630067 h 4977304"/>
              <a:gd name="connsiteX168" fmla="*/ 2207105 w 12217206"/>
              <a:gd name="connsiteY168" fmla="*/ 4624384 h 4977304"/>
              <a:gd name="connsiteX169" fmla="*/ 2093268 w 12217206"/>
              <a:gd name="connsiteY169" fmla="*/ 4606236 h 4977304"/>
              <a:gd name="connsiteX170" fmla="*/ 1996024 w 12217206"/>
              <a:gd name="connsiteY170" fmla="*/ 4597526 h 4977304"/>
              <a:gd name="connsiteX171" fmla="*/ 1926886 w 12217206"/>
              <a:gd name="connsiteY171" fmla="*/ 4621358 h 4977304"/>
              <a:gd name="connsiteX172" fmla="*/ 1920368 w 12217206"/>
              <a:gd name="connsiteY172" fmla="*/ 4616112 h 4977304"/>
              <a:gd name="connsiteX173" fmla="*/ 1871831 w 12217206"/>
              <a:gd name="connsiteY173" fmla="*/ 4617844 h 4977304"/>
              <a:gd name="connsiteX174" fmla="*/ 1785463 w 12217206"/>
              <a:gd name="connsiteY174" fmla="*/ 4647841 h 4977304"/>
              <a:gd name="connsiteX175" fmla="*/ 1737045 w 12217206"/>
              <a:gd name="connsiteY175" fmla="*/ 4642356 h 4977304"/>
              <a:gd name="connsiteX176" fmla="*/ 1673954 w 12217206"/>
              <a:gd name="connsiteY176" fmla="*/ 4624601 h 4977304"/>
              <a:gd name="connsiteX177" fmla="*/ 1602834 w 12217206"/>
              <a:gd name="connsiteY177" fmla="*/ 4640924 h 4977304"/>
              <a:gd name="connsiteX178" fmla="*/ 1490351 w 12217206"/>
              <a:gd name="connsiteY178" fmla="*/ 4613132 h 4977304"/>
              <a:gd name="connsiteX179" fmla="*/ 1149212 w 12217206"/>
              <a:gd name="connsiteY179" fmla="*/ 4564210 h 4977304"/>
              <a:gd name="connsiteX180" fmla="*/ 938574 w 12217206"/>
              <a:gd name="connsiteY180" fmla="*/ 4566821 h 4977304"/>
              <a:gd name="connsiteX181" fmla="*/ 857697 w 12217206"/>
              <a:gd name="connsiteY181" fmla="*/ 4525391 h 4977304"/>
              <a:gd name="connsiteX182" fmla="*/ 836981 w 12217206"/>
              <a:gd name="connsiteY182" fmla="*/ 4526708 h 4977304"/>
              <a:gd name="connsiteX183" fmla="*/ 816264 w 12217206"/>
              <a:gd name="connsiteY183" fmla="*/ 4524575 h 4977304"/>
              <a:gd name="connsiteX184" fmla="*/ 810965 w 12217206"/>
              <a:gd name="connsiteY184" fmla="*/ 4527718 h 4977304"/>
              <a:gd name="connsiteX185" fmla="*/ 796509 w 12217206"/>
              <a:gd name="connsiteY185" fmla="*/ 4527387 h 4977304"/>
              <a:gd name="connsiteX186" fmla="*/ 767389 w 12217206"/>
              <a:gd name="connsiteY186" fmla="*/ 4529784 h 4977304"/>
              <a:gd name="connsiteX187" fmla="*/ 762544 w 12217206"/>
              <a:gd name="connsiteY187" fmla="*/ 4527372 h 4977304"/>
              <a:gd name="connsiteX188" fmla="*/ 719567 w 12217206"/>
              <a:gd name="connsiteY188" fmla="*/ 4526534 h 4977304"/>
              <a:gd name="connsiteX189" fmla="*/ 719262 w 12217206"/>
              <a:gd name="connsiteY189" fmla="*/ 4525164 h 4977304"/>
              <a:gd name="connsiteX190" fmla="*/ 708402 w 12217206"/>
              <a:gd name="connsiteY190" fmla="*/ 4518999 h 4977304"/>
              <a:gd name="connsiteX191" fmla="*/ 596394 w 12217206"/>
              <a:gd name="connsiteY191" fmla="*/ 4472455 h 4977304"/>
              <a:gd name="connsiteX192" fmla="*/ 578149 w 12217206"/>
              <a:gd name="connsiteY192" fmla="*/ 4469575 h 4977304"/>
              <a:gd name="connsiteX193" fmla="*/ 571336 w 12217206"/>
              <a:gd name="connsiteY193" fmla="*/ 4469781 h 4977304"/>
              <a:gd name="connsiteX194" fmla="*/ 444802 w 12217206"/>
              <a:gd name="connsiteY194" fmla="*/ 4428480 h 4977304"/>
              <a:gd name="connsiteX195" fmla="*/ 403746 w 12217206"/>
              <a:gd name="connsiteY195" fmla="*/ 4422157 h 4977304"/>
              <a:gd name="connsiteX196" fmla="*/ 292240 w 12217206"/>
              <a:gd name="connsiteY196" fmla="*/ 4399681 h 4977304"/>
              <a:gd name="connsiteX197" fmla="*/ 118302 w 12217206"/>
              <a:gd name="connsiteY197" fmla="*/ 4343421 h 4977304"/>
              <a:gd name="connsiteX198" fmla="*/ 15516 w 12217206"/>
              <a:gd name="connsiteY198" fmla="*/ 4340320 h 4977304"/>
              <a:gd name="connsiteX199" fmla="*/ 2 w 12217206"/>
              <a:gd name="connsiteY199" fmla="*/ 4334381 h 4977304"/>
              <a:gd name="connsiteX200" fmla="*/ 2 w 12217206"/>
              <a:gd name="connsiteY200" fmla="*/ 3589361 h 4977304"/>
              <a:gd name="connsiteX201" fmla="*/ 0 w 12217206"/>
              <a:gd name="connsiteY201" fmla="*/ 3589361 h 4977304"/>
              <a:gd name="connsiteX202" fmla="*/ 0 w 12217206"/>
              <a:gd name="connsiteY202" fmla="*/ 3513036 h 4977304"/>
              <a:gd name="connsiteX203" fmla="*/ 0 w 12217206"/>
              <a:gd name="connsiteY203" fmla="*/ 2672265 h 4977304"/>
              <a:gd name="connsiteX0" fmla="*/ 0 w 12217206"/>
              <a:gd name="connsiteY0" fmla="*/ 0 h 4977304"/>
              <a:gd name="connsiteX1" fmla="*/ 12192000 w 12217206"/>
              <a:gd name="connsiteY1" fmla="*/ 0 h 4977304"/>
              <a:gd name="connsiteX2" fmla="*/ 12192000 w 12217206"/>
              <a:gd name="connsiteY2" fmla="*/ 2726958 h 4977304"/>
              <a:gd name="connsiteX3" fmla="*/ 12217206 w 12217206"/>
              <a:gd name="connsiteY3" fmla="*/ 2896463 h 4977304"/>
              <a:gd name="connsiteX4" fmla="*/ 12192000 w 12217206"/>
              <a:gd name="connsiteY4" fmla="*/ 2864054 h 4977304"/>
              <a:gd name="connsiteX5" fmla="*/ 12198158 w 12217206"/>
              <a:gd name="connsiteY5" fmla="*/ 3664565 h 4977304"/>
              <a:gd name="connsiteX6" fmla="*/ 12132764 w 12217206"/>
              <a:gd name="connsiteY6" fmla="*/ 3748492 h 4977304"/>
              <a:gd name="connsiteX7" fmla="*/ 12053056 w 12217206"/>
              <a:gd name="connsiteY7" fmla="*/ 3749753 h 4977304"/>
              <a:gd name="connsiteX8" fmla="*/ 11938513 w 12217206"/>
              <a:gd name="connsiteY8" fmla="*/ 3754367 h 4977304"/>
              <a:gd name="connsiteX9" fmla="*/ 11853342 w 12217206"/>
              <a:gd name="connsiteY9" fmla="*/ 3782688 h 4977304"/>
              <a:gd name="connsiteX10" fmla="*/ 11704569 w 12217206"/>
              <a:gd name="connsiteY10" fmla="*/ 3839336 h 4977304"/>
              <a:gd name="connsiteX11" fmla="*/ 11577641 w 12217206"/>
              <a:gd name="connsiteY11" fmla="*/ 3885996 h 4977304"/>
              <a:gd name="connsiteX12" fmla="*/ 11508791 w 12217206"/>
              <a:gd name="connsiteY12" fmla="*/ 3969283 h 4977304"/>
              <a:gd name="connsiteX13" fmla="*/ 11388373 w 12217206"/>
              <a:gd name="connsiteY13" fmla="*/ 4027440 h 4977304"/>
              <a:gd name="connsiteX14" fmla="*/ 11276406 w 12217206"/>
              <a:gd name="connsiteY14" fmla="*/ 4056099 h 4977304"/>
              <a:gd name="connsiteX15" fmla="*/ 11190251 w 12217206"/>
              <a:gd name="connsiteY15" fmla="*/ 4073272 h 4977304"/>
              <a:gd name="connsiteX16" fmla="*/ 11139995 w 12217206"/>
              <a:gd name="connsiteY16" fmla="*/ 4081811 h 4977304"/>
              <a:gd name="connsiteX17" fmla="*/ 11040727 w 12217206"/>
              <a:gd name="connsiteY17" fmla="*/ 4081109 h 4977304"/>
              <a:gd name="connsiteX18" fmla="*/ 10969005 w 12217206"/>
              <a:gd name="connsiteY18" fmla="*/ 4091154 h 4977304"/>
              <a:gd name="connsiteX19" fmla="*/ 10899772 w 12217206"/>
              <a:gd name="connsiteY19" fmla="*/ 4122857 h 4977304"/>
              <a:gd name="connsiteX20" fmla="*/ 10838983 w 12217206"/>
              <a:gd name="connsiteY20" fmla="*/ 4155791 h 4977304"/>
              <a:gd name="connsiteX21" fmla="*/ 10769520 w 12217206"/>
              <a:gd name="connsiteY21" fmla="*/ 4198574 h 4977304"/>
              <a:gd name="connsiteX22" fmla="*/ 10570843 w 12217206"/>
              <a:gd name="connsiteY22" fmla="*/ 4255424 h 4977304"/>
              <a:gd name="connsiteX23" fmla="*/ 10512263 w 12217206"/>
              <a:gd name="connsiteY23" fmla="*/ 4291698 h 4977304"/>
              <a:gd name="connsiteX24" fmla="*/ 10439016 w 12217206"/>
              <a:gd name="connsiteY24" fmla="*/ 4293933 h 4977304"/>
              <a:gd name="connsiteX25" fmla="*/ 10376941 w 12217206"/>
              <a:gd name="connsiteY25" fmla="*/ 4298111 h 4977304"/>
              <a:gd name="connsiteX26" fmla="*/ 10329960 w 12217206"/>
              <a:gd name="connsiteY26" fmla="*/ 4298774 h 4977304"/>
              <a:gd name="connsiteX27" fmla="*/ 10254256 w 12217206"/>
              <a:gd name="connsiteY27" fmla="*/ 4309364 h 4977304"/>
              <a:gd name="connsiteX28" fmla="*/ 10119745 w 12217206"/>
              <a:gd name="connsiteY28" fmla="*/ 4321869 h 4977304"/>
              <a:gd name="connsiteX29" fmla="*/ 10075444 w 12217206"/>
              <a:gd name="connsiteY29" fmla="*/ 4324144 h 4977304"/>
              <a:gd name="connsiteX30" fmla="*/ 10032543 w 12217206"/>
              <a:gd name="connsiteY30" fmla="*/ 4322337 h 4977304"/>
              <a:gd name="connsiteX31" fmla="*/ 9953375 w 12217206"/>
              <a:gd name="connsiteY31" fmla="*/ 4339186 h 4977304"/>
              <a:gd name="connsiteX32" fmla="*/ 9841223 w 12217206"/>
              <a:gd name="connsiteY32" fmla="*/ 4346536 h 4977304"/>
              <a:gd name="connsiteX33" fmla="*/ 9721820 w 12217206"/>
              <a:gd name="connsiteY33" fmla="*/ 4368481 h 4977304"/>
              <a:gd name="connsiteX34" fmla="*/ 9578114 w 12217206"/>
              <a:gd name="connsiteY34" fmla="*/ 4380883 h 4977304"/>
              <a:gd name="connsiteX35" fmla="*/ 9336820 w 12217206"/>
              <a:gd name="connsiteY35" fmla="*/ 4430514 h 4977304"/>
              <a:gd name="connsiteX36" fmla="*/ 9272837 w 12217206"/>
              <a:gd name="connsiteY36" fmla="*/ 4491645 h 4977304"/>
              <a:gd name="connsiteX37" fmla="*/ 9188677 w 12217206"/>
              <a:gd name="connsiteY37" fmla="*/ 4497828 h 4977304"/>
              <a:gd name="connsiteX38" fmla="*/ 9183116 w 12217206"/>
              <a:gd name="connsiteY38" fmla="*/ 4507862 h 4977304"/>
              <a:gd name="connsiteX39" fmla="*/ 9145128 w 12217206"/>
              <a:gd name="connsiteY39" fmla="*/ 4520027 h 4977304"/>
              <a:gd name="connsiteX40" fmla="*/ 9144106 w 12217206"/>
              <a:gd name="connsiteY40" fmla="*/ 4518870 h 4977304"/>
              <a:gd name="connsiteX41" fmla="*/ 9131223 w 12217206"/>
              <a:gd name="connsiteY41" fmla="*/ 4516515 h 4977304"/>
              <a:gd name="connsiteX42" fmla="*/ 9107733 w 12217206"/>
              <a:gd name="connsiteY42" fmla="*/ 4515031 h 4977304"/>
              <a:gd name="connsiteX43" fmla="*/ 9047414 w 12217206"/>
              <a:gd name="connsiteY43" fmla="*/ 4506003 h 4977304"/>
              <a:gd name="connsiteX44" fmla="*/ 8999479 w 12217206"/>
              <a:gd name="connsiteY44" fmla="*/ 4509570 h 4977304"/>
              <a:gd name="connsiteX45" fmla="*/ 8999194 w 12217206"/>
              <a:gd name="connsiteY45" fmla="*/ 4509309 h 4977304"/>
              <a:gd name="connsiteX46" fmla="*/ 8990231 w 12217206"/>
              <a:gd name="connsiteY46" fmla="*/ 4510625 h 4977304"/>
              <a:gd name="connsiteX47" fmla="*/ 8984397 w 12217206"/>
              <a:gd name="connsiteY47" fmla="*/ 4512863 h 4977304"/>
              <a:gd name="connsiteX48" fmla="*/ 8968351 w 12217206"/>
              <a:gd name="connsiteY48" fmla="*/ 4516366 h 4977304"/>
              <a:gd name="connsiteX49" fmla="*/ 8962029 w 12217206"/>
              <a:gd name="connsiteY49" fmla="*/ 4515606 h 4977304"/>
              <a:gd name="connsiteX50" fmla="*/ 8957069 w 12217206"/>
              <a:gd name="connsiteY50" fmla="*/ 4513190 h 4977304"/>
              <a:gd name="connsiteX51" fmla="*/ 8889695 w 12217206"/>
              <a:gd name="connsiteY51" fmla="*/ 4533539 h 4977304"/>
              <a:gd name="connsiteX52" fmla="*/ 8746606 w 12217206"/>
              <a:gd name="connsiteY52" fmla="*/ 4530613 h 4977304"/>
              <a:gd name="connsiteX53" fmla="*/ 8702038 w 12217206"/>
              <a:gd name="connsiteY53" fmla="*/ 4532895 h 4977304"/>
              <a:gd name="connsiteX54" fmla="*/ 8590337 w 12217206"/>
              <a:gd name="connsiteY54" fmla="*/ 4542204 h 4977304"/>
              <a:gd name="connsiteX55" fmla="*/ 8519543 w 12217206"/>
              <a:gd name="connsiteY55" fmla="*/ 4526086 h 4977304"/>
              <a:gd name="connsiteX56" fmla="*/ 8505306 w 12217206"/>
              <a:gd name="connsiteY56" fmla="*/ 4532509 h 4977304"/>
              <a:gd name="connsiteX57" fmla="*/ 8500493 w 12217206"/>
              <a:gd name="connsiteY57" fmla="*/ 4535768 h 4977304"/>
              <a:gd name="connsiteX58" fmla="*/ 8492299 w 12217206"/>
              <a:gd name="connsiteY58" fmla="*/ 4538742 h 4977304"/>
              <a:gd name="connsiteX59" fmla="*/ 8491926 w 12217206"/>
              <a:gd name="connsiteY59" fmla="*/ 4538547 h 4977304"/>
              <a:gd name="connsiteX60" fmla="*/ 8484586 w 12217206"/>
              <a:gd name="connsiteY60" fmla="*/ 4541860 h 4977304"/>
              <a:gd name="connsiteX61" fmla="*/ 8361601 w 12217206"/>
              <a:gd name="connsiteY61" fmla="*/ 4557109 h 4977304"/>
              <a:gd name="connsiteX62" fmla="*/ 8348227 w 12217206"/>
              <a:gd name="connsiteY62" fmla="*/ 4557320 h 4977304"/>
              <a:gd name="connsiteX63" fmla="*/ 8346801 w 12217206"/>
              <a:gd name="connsiteY63" fmla="*/ 4556408 h 4977304"/>
              <a:gd name="connsiteX64" fmla="*/ 8308886 w 12217206"/>
              <a:gd name="connsiteY64" fmla="*/ 4575677 h 4977304"/>
              <a:gd name="connsiteX65" fmla="*/ 8289640 w 12217206"/>
              <a:gd name="connsiteY65" fmla="*/ 4590767 h 4977304"/>
              <a:gd name="connsiteX66" fmla="*/ 8278750 w 12217206"/>
              <a:gd name="connsiteY66" fmla="*/ 4597091 h 4977304"/>
              <a:gd name="connsiteX67" fmla="*/ 8277624 w 12217206"/>
              <a:gd name="connsiteY67" fmla="*/ 4601916 h 4977304"/>
              <a:gd name="connsiteX68" fmla="*/ 8260561 w 12217206"/>
              <a:gd name="connsiteY68" fmla="*/ 4609708 h 4977304"/>
              <a:gd name="connsiteX69" fmla="*/ 8257864 w 12217206"/>
              <a:gd name="connsiteY69" fmla="*/ 4609458 h 4977304"/>
              <a:gd name="connsiteX70" fmla="*/ 8246529 w 12217206"/>
              <a:gd name="connsiteY70" fmla="*/ 4620148 h 4977304"/>
              <a:gd name="connsiteX71" fmla="*/ 8240334 w 12217206"/>
              <a:gd name="connsiteY71" fmla="*/ 4634257 h 4977304"/>
              <a:gd name="connsiteX72" fmla="*/ 8084875 w 12217206"/>
              <a:gd name="connsiteY72" fmla="*/ 4684387 h 4977304"/>
              <a:gd name="connsiteX73" fmla="*/ 7900134 w 12217206"/>
              <a:gd name="connsiteY73" fmla="*/ 4729969 h 4977304"/>
              <a:gd name="connsiteX74" fmla="*/ 7713595 w 12217206"/>
              <a:gd name="connsiteY74" fmla="*/ 4757895 h 4977304"/>
              <a:gd name="connsiteX75" fmla="*/ 7609267 w 12217206"/>
              <a:gd name="connsiteY75" fmla="*/ 4754126 h 4977304"/>
              <a:gd name="connsiteX76" fmla="*/ 7522521 w 12217206"/>
              <a:gd name="connsiteY76" fmla="*/ 4760455 h 4977304"/>
              <a:gd name="connsiteX77" fmla="*/ 7514554 w 12217206"/>
              <a:gd name="connsiteY77" fmla="*/ 4763228 h 4977304"/>
              <a:gd name="connsiteX78" fmla="*/ 7502403 w 12217206"/>
              <a:gd name="connsiteY78" fmla="*/ 4764677 h 4977304"/>
              <a:gd name="connsiteX79" fmla="*/ 7502032 w 12217206"/>
              <a:gd name="connsiteY79" fmla="*/ 4764322 h 4977304"/>
              <a:gd name="connsiteX80" fmla="*/ 7490794 w 12217206"/>
              <a:gd name="connsiteY80" fmla="*/ 4766442 h 4977304"/>
              <a:gd name="connsiteX81" fmla="*/ 7400450 w 12217206"/>
              <a:gd name="connsiteY81" fmla="*/ 4757640 h 4977304"/>
              <a:gd name="connsiteX82" fmla="*/ 7307302 w 12217206"/>
              <a:gd name="connsiteY82" fmla="*/ 4747220 h 4977304"/>
              <a:gd name="connsiteX83" fmla="*/ 7305976 w 12217206"/>
              <a:gd name="connsiteY83" fmla="*/ 4745654 h 4977304"/>
              <a:gd name="connsiteX84" fmla="*/ 7213744 w 12217206"/>
              <a:gd name="connsiteY84" fmla="*/ 4773074 h 4977304"/>
              <a:gd name="connsiteX85" fmla="*/ 7196298 w 12217206"/>
              <a:gd name="connsiteY85" fmla="*/ 4778016 h 4977304"/>
              <a:gd name="connsiteX86" fmla="*/ 7192202 w 12217206"/>
              <a:gd name="connsiteY86" fmla="*/ 4783834 h 4977304"/>
              <a:gd name="connsiteX87" fmla="*/ 7166024 w 12217206"/>
              <a:gd name="connsiteY87" fmla="*/ 4788882 h 4977304"/>
              <a:gd name="connsiteX88" fmla="*/ 7092253 w 12217206"/>
              <a:gd name="connsiteY88" fmla="*/ 4802161 h 4977304"/>
              <a:gd name="connsiteX89" fmla="*/ 7013814 w 12217206"/>
              <a:gd name="connsiteY89" fmla="*/ 4801755 h 4977304"/>
              <a:gd name="connsiteX90" fmla="*/ 6899540 w 12217206"/>
              <a:gd name="connsiteY90" fmla="*/ 4833798 h 4977304"/>
              <a:gd name="connsiteX91" fmla="*/ 6703746 w 12217206"/>
              <a:gd name="connsiteY91" fmla="*/ 4864157 h 4977304"/>
              <a:gd name="connsiteX92" fmla="*/ 6545085 w 12217206"/>
              <a:gd name="connsiteY92" fmla="*/ 4895408 h 4977304"/>
              <a:gd name="connsiteX93" fmla="*/ 6313345 w 12217206"/>
              <a:gd name="connsiteY93" fmla="*/ 4946232 h 4977304"/>
              <a:gd name="connsiteX94" fmla="*/ 6164558 w 12217206"/>
              <a:gd name="connsiteY94" fmla="*/ 4948498 h 4977304"/>
              <a:gd name="connsiteX95" fmla="*/ 6069796 w 12217206"/>
              <a:gd name="connsiteY95" fmla="*/ 4970720 h 4977304"/>
              <a:gd name="connsiteX96" fmla="*/ 6064481 w 12217206"/>
              <a:gd name="connsiteY96" fmla="*/ 4969051 h 4977304"/>
              <a:gd name="connsiteX97" fmla="*/ 6044602 w 12217206"/>
              <a:gd name="connsiteY97" fmla="*/ 4969792 h 4977304"/>
              <a:gd name="connsiteX98" fmla="*/ 6037252 w 12217206"/>
              <a:gd name="connsiteY98" fmla="*/ 4960726 h 4977304"/>
              <a:gd name="connsiteX99" fmla="*/ 6006081 w 12217206"/>
              <a:gd name="connsiteY99" fmla="*/ 4955195 h 4977304"/>
              <a:gd name="connsiteX100" fmla="*/ 5920065 w 12217206"/>
              <a:gd name="connsiteY100" fmla="*/ 4944866 h 4977304"/>
              <a:gd name="connsiteX101" fmla="*/ 5755077 w 12217206"/>
              <a:gd name="connsiteY101" fmla="*/ 4976193 h 4977304"/>
              <a:gd name="connsiteX102" fmla="*/ 5623207 w 12217206"/>
              <a:gd name="connsiteY102" fmla="*/ 4977304 h 4977304"/>
              <a:gd name="connsiteX103" fmla="*/ 5467256 w 12217206"/>
              <a:gd name="connsiteY103" fmla="*/ 4962079 h 4977304"/>
              <a:gd name="connsiteX104" fmla="*/ 5429137 w 12217206"/>
              <a:gd name="connsiteY104" fmla="*/ 4949858 h 4977304"/>
              <a:gd name="connsiteX105" fmla="*/ 5378078 w 12217206"/>
              <a:gd name="connsiteY105" fmla="*/ 4930634 h 4977304"/>
              <a:gd name="connsiteX106" fmla="*/ 5258253 w 12217206"/>
              <a:gd name="connsiteY106" fmla="*/ 4908461 h 4977304"/>
              <a:gd name="connsiteX107" fmla="*/ 5219477 w 12217206"/>
              <a:gd name="connsiteY107" fmla="*/ 4896381 h 4977304"/>
              <a:gd name="connsiteX108" fmla="*/ 5171208 w 12217206"/>
              <a:gd name="connsiteY108" fmla="*/ 4893134 h 4977304"/>
              <a:gd name="connsiteX109" fmla="*/ 5153115 w 12217206"/>
              <a:gd name="connsiteY109" fmla="*/ 4885290 h 4977304"/>
              <a:gd name="connsiteX110" fmla="*/ 5139168 w 12217206"/>
              <a:gd name="connsiteY110" fmla="*/ 4881597 h 4977304"/>
              <a:gd name="connsiteX111" fmla="*/ 5136167 w 12217206"/>
              <a:gd name="connsiteY111" fmla="*/ 4879315 h 4977304"/>
              <a:gd name="connsiteX112" fmla="*/ 5118243 w 12217206"/>
              <a:gd name="connsiteY112" fmla="*/ 4867529 h 4977304"/>
              <a:gd name="connsiteX113" fmla="*/ 5062411 w 12217206"/>
              <a:gd name="connsiteY113" fmla="*/ 4874665 h 4977304"/>
              <a:gd name="connsiteX114" fmla="*/ 5008170 w 12217206"/>
              <a:gd name="connsiteY114" fmla="*/ 4856876 h 4977304"/>
              <a:gd name="connsiteX115" fmla="*/ 4837210 w 12217206"/>
              <a:gd name="connsiteY115" fmla="*/ 4830794 h 4977304"/>
              <a:gd name="connsiteX116" fmla="*/ 4759270 w 12217206"/>
              <a:gd name="connsiteY116" fmla="*/ 4800638 h 4977304"/>
              <a:gd name="connsiteX117" fmla="*/ 4720035 w 12217206"/>
              <a:gd name="connsiteY117" fmla="*/ 4790848 h 4977304"/>
              <a:gd name="connsiteX118" fmla="*/ 4718027 w 12217206"/>
              <a:gd name="connsiteY118" fmla="*/ 4790035 h 4977304"/>
              <a:gd name="connsiteX119" fmla="*/ 4718961 w 12217206"/>
              <a:gd name="connsiteY119" fmla="*/ 4789806 h 4977304"/>
              <a:gd name="connsiteX120" fmla="*/ 4714055 w 12217206"/>
              <a:gd name="connsiteY120" fmla="*/ 4788426 h 4977304"/>
              <a:gd name="connsiteX121" fmla="*/ 4718027 w 12217206"/>
              <a:gd name="connsiteY121" fmla="*/ 4790035 h 4977304"/>
              <a:gd name="connsiteX122" fmla="*/ 4712381 w 12217206"/>
              <a:gd name="connsiteY122" fmla="*/ 4791420 h 4977304"/>
              <a:gd name="connsiteX123" fmla="*/ 4512801 w 12217206"/>
              <a:gd name="connsiteY123" fmla="*/ 4780666 h 4977304"/>
              <a:gd name="connsiteX124" fmla="*/ 4425588 w 12217206"/>
              <a:gd name="connsiteY124" fmla="*/ 4769100 h 4977304"/>
              <a:gd name="connsiteX125" fmla="*/ 4314086 w 12217206"/>
              <a:gd name="connsiteY125" fmla="*/ 4774822 h 4977304"/>
              <a:gd name="connsiteX126" fmla="*/ 4312230 w 12217206"/>
              <a:gd name="connsiteY126" fmla="*/ 4773365 h 4977304"/>
              <a:gd name="connsiteX127" fmla="*/ 4292278 w 12217206"/>
              <a:gd name="connsiteY127" fmla="*/ 4771325 h 4977304"/>
              <a:gd name="connsiteX128" fmla="*/ 4287201 w 12217206"/>
              <a:gd name="connsiteY128" fmla="*/ 4774493 h 4977304"/>
              <a:gd name="connsiteX129" fmla="*/ 4273289 w 12217206"/>
              <a:gd name="connsiteY129" fmla="*/ 4774225 h 4977304"/>
              <a:gd name="connsiteX130" fmla="*/ 4245283 w 12217206"/>
              <a:gd name="connsiteY130" fmla="*/ 4776749 h 4977304"/>
              <a:gd name="connsiteX131" fmla="*/ 4199245 w 12217206"/>
              <a:gd name="connsiteY131" fmla="*/ 4773714 h 4977304"/>
              <a:gd name="connsiteX132" fmla="*/ 4198941 w 12217206"/>
              <a:gd name="connsiteY132" fmla="*/ 4772347 h 4977304"/>
              <a:gd name="connsiteX133" fmla="*/ 4188453 w 12217206"/>
              <a:gd name="connsiteY133" fmla="*/ 4766228 h 4977304"/>
              <a:gd name="connsiteX134" fmla="*/ 4139982 w 12217206"/>
              <a:gd name="connsiteY134" fmla="*/ 4748999 h 4977304"/>
              <a:gd name="connsiteX135" fmla="*/ 4080374 w 12217206"/>
              <a:gd name="connsiteY135" fmla="*/ 4720184 h 4977304"/>
              <a:gd name="connsiteX136" fmla="*/ 4071828 w 12217206"/>
              <a:gd name="connsiteY136" fmla="*/ 4719278 h 4977304"/>
              <a:gd name="connsiteX137" fmla="*/ 4071710 w 12217206"/>
              <a:gd name="connsiteY137" fmla="*/ 4718953 h 4977304"/>
              <a:gd name="connsiteX138" fmla="*/ 4056247 w 12217206"/>
              <a:gd name="connsiteY138" fmla="*/ 4717622 h 4977304"/>
              <a:gd name="connsiteX139" fmla="*/ 4039668 w 12217206"/>
              <a:gd name="connsiteY139" fmla="*/ 4715861 h 4977304"/>
              <a:gd name="connsiteX140" fmla="*/ 4034303 w 12217206"/>
              <a:gd name="connsiteY140" fmla="*/ 4713218 h 4977304"/>
              <a:gd name="connsiteX141" fmla="*/ 4032672 w 12217206"/>
              <a:gd name="connsiteY141" fmla="*/ 4709236 h 4977304"/>
              <a:gd name="connsiteX142" fmla="*/ 4031088 w 12217206"/>
              <a:gd name="connsiteY142" fmla="*/ 4709491 h 4977304"/>
              <a:gd name="connsiteX143" fmla="*/ 4001867 w 12217206"/>
              <a:gd name="connsiteY143" fmla="*/ 4695842 h 4977304"/>
              <a:gd name="connsiteX144" fmla="*/ 3934220 w 12217206"/>
              <a:gd name="connsiteY144" fmla="*/ 4676884 h 4977304"/>
              <a:gd name="connsiteX145" fmla="*/ 3894676 w 12217206"/>
              <a:gd name="connsiteY145" fmla="*/ 4670743 h 4977304"/>
              <a:gd name="connsiteX146" fmla="*/ 3787232 w 12217206"/>
              <a:gd name="connsiteY146" fmla="*/ 4648764 h 4977304"/>
              <a:gd name="connsiteX147" fmla="*/ 3680057 w 12217206"/>
              <a:gd name="connsiteY147" fmla="*/ 4622784 h 4977304"/>
              <a:gd name="connsiteX148" fmla="*/ 3607627 w 12217206"/>
              <a:gd name="connsiteY148" fmla="*/ 4587738 h 4977304"/>
              <a:gd name="connsiteX149" fmla="*/ 3601451 w 12217206"/>
              <a:gd name="connsiteY149" fmla="*/ 4589218 h 4977304"/>
              <a:gd name="connsiteX150" fmla="*/ 3592338 w 12217206"/>
              <a:gd name="connsiteY150" fmla="*/ 4589396 h 4977304"/>
              <a:gd name="connsiteX151" fmla="*/ 3592104 w 12217206"/>
              <a:gd name="connsiteY151" fmla="*/ 4589103 h 4977304"/>
              <a:gd name="connsiteX152" fmla="*/ 3583586 w 12217206"/>
              <a:gd name="connsiteY152" fmla="*/ 4589853 h 4977304"/>
              <a:gd name="connsiteX153" fmla="*/ 3533777 w 12217206"/>
              <a:gd name="connsiteY153" fmla="*/ 4579320 h 4977304"/>
              <a:gd name="connsiteX154" fmla="*/ 3470906 w 12217206"/>
              <a:gd name="connsiteY154" fmla="*/ 4575344 h 4977304"/>
              <a:gd name="connsiteX155" fmla="*/ 3398460 w 12217206"/>
              <a:gd name="connsiteY155" fmla="*/ 4562260 h 4977304"/>
              <a:gd name="connsiteX156" fmla="*/ 3361644 w 12217206"/>
              <a:gd name="connsiteY156" fmla="*/ 4580670 h 4977304"/>
              <a:gd name="connsiteX157" fmla="*/ 3341795 w 12217206"/>
              <a:gd name="connsiteY157" fmla="*/ 4582496 h 4977304"/>
              <a:gd name="connsiteX158" fmla="*/ 3339469 w 12217206"/>
              <a:gd name="connsiteY158" fmla="*/ 4581438 h 4977304"/>
              <a:gd name="connsiteX159" fmla="*/ 3260180 w 12217206"/>
              <a:gd name="connsiteY159" fmla="*/ 4587820 h 4977304"/>
              <a:gd name="connsiteX160" fmla="*/ 3140460 w 12217206"/>
              <a:gd name="connsiteY160" fmla="*/ 4596263 h 4977304"/>
              <a:gd name="connsiteX161" fmla="*/ 3028270 w 12217206"/>
              <a:gd name="connsiteY161" fmla="*/ 4599134 h 4977304"/>
              <a:gd name="connsiteX162" fmla="*/ 2779714 w 12217206"/>
              <a:gd name="connsiteY162" fmla="*/ 4622831 h 4977304"/>
              <a:gd name="connsiteX163" fmla="*/ 2649525 w 12217206"/>
              <a:gd name="connsiteY163" fmla="*/ 4658086 h 4977304"/>
              <a:gd name="connsiteX164" fmla="*/ 2566315 w 12217206"/>
              <a:gd name="connsiteY164" fmla="*/ 4605776 h 4977304"/>
              <a:gd name="connsiteX165" fmla="*/ 2441626 w 12217206"/>
              <a:gd name="connsiteY165" fmla="*/ 4620872 h 4977304"/>
              <a:gd name="connsiteX166" fmla="*/ 2313568 w 12217206"/>
              <a:gd name="connsiteY166" fmla="*/ 4630067 h 4977304"/>
              <a:gd name="connsiteX167" fmla="*/ 2207105 w 12217206"/>
              <a:gd name="connsiteY167" fmla="*/ 4624384 h 4977304"/>
              <a:gd name="connsiteX168" fmla="*/ 2093268 w 12217206"/>
              <a:gd name="connsiteY168" fmla="*/ 4606236 h 4977304"/>
              <a:gd name="connsiteX169" fmla="*/ 1996024 w 12217206"/>
              <a:gd name="connsiteY169" fmla="*/ 4597526 h 4977304"/>
              <a:gd name="connsiteX170" fmla="*/ 1926886 w 12217206"/>
              <a:gd name="connsiteY170" fmla="*/ 4621358 h 4977304"/>
              <a:gd name="connsiteX171" fmla="*/ 1920368 w 12217206"/>
              <a:gd name="connsiteY171" fmla="*/ 4616112 h 4977304"/>
              <a:gd name="connsiteX172" fmla="*/ 1871831 w 12217206"/>
              <a:gd name="connsiteY172" fmla="*/ 4617844 h 4977304"/>
              <a:gd name="connsiteX173" fmla="*/ 1785463 w 12217206"/>
              <a:gd name="connsiteY173" fmla="*/ 4647841 h 4977304"/>
              <a:gd name="connsiteX174" fmla="*/ 1737045 w 12217206"/>
              <a:gd name="connsiteY174" fmla="*/ 4642356 h 4977304"/>
              <a:gd name="connsiteX175" fmla="*/ 1673954 w 12217206"/>
              <a:gd name="connsiteY175" fmla="*/ 4624601 h 4977304"/>
              <a:gd name="connsiteX176" fmla="*/ 1602834 w 12217206"/>
              <a:gd name="connsiteY176" fmla="*/ 4640924 h 4977304"/>
              <a:gd name="connsiteX177" fmla="*/ 1490351 w 12217206"/>
              <a:gd name="connsiteY177" fmla="*/ 4613132 h 4977304"/>
              <a:gd name="connsiteX178" fmla="*/ 1149212 w 12217206"/>
              <a:gd name="connsiteY178" fmla="*/ 4564210 h 4977304"/>
              <a:gd name="connsiteX179" fmla="*/ 938574 w 12217206"/>
              <a:gd name="connsiteY179" fmla="*/ 4566821 h 4977304"/>
              <a:gd name="connsiteX180" fmla="*/ 857697 w 12217206"/>
              <a:gd name="connsiteY180" fmla="*/ 4525391 h 4977304"/>
              <a:gd name="connsiteX181" fmla="*/ 836981 w 12217206"/>
              <a:gd name="connsiteY181" fmla="*/ 4526708 h 4977304"/>
              <a:gd name="connsiteX182" fmla="*/ 816264 w 12217206"/>
              <a:gd name="connsiteY182" fmla="*/ 4524575 h 4977304"/>
              <a:gd name="connsiteX183" fmla="*/ 810965 w 12217206"/>
              <a:gd name="connsiteY183" fmla="*/ 4527718 h 4977304"/>
              <a:gd name="connsiteX184" fmla="*/ 796509 w 12217206"/>
              <a:gd name="connsiteY184" fmla="*/ 4527387 h 4977304"/>
              <a:gd name="connsiteX185" fmla="*/ 767389 w 12217206"/>
              <a:gd name="connsiteY185" fmla="*/ 4529784 h 4977304"/>
              <a:gd name="connsiteX186" fmla="*/ 762544 w 12217206"/>
              <a:gd name="connsiteY186" fmla="*/ 4527372 h 4977304"/>
              <a:gd name="connsiteX187" fmla="*/ 719567 w 12217206"/>
              <a:gd name="connsiteY187" fmla="*/ 4526534 h 4977304"/>
              <a:gd name="connsiteX188" fmla="*/ 719262 w 12217206"/>
              <a:gd name="connsiteY188" fmla="*/ 4525164 h 4977304"/>
              <a:gd name="connsiteX189" fmla="*/ 708402 w 12217206"/>
              <a:gd name="connsiteY189" fmla="*/ 4518999 h 4977304"/>
              <a:gd name="connsiteX190" fmla="*/ 596394 w 12217206"/>
              <a:gd name="connsiteY190" fmla="*/ 4472455 h 4977304"/>
              <a:gd name="connsiteX191" fmla="*/ 578149 w 12217206"/>
              <a:gd name="connsiteY191" fmla="*/ 4469575 h 4977304"/>
              <a:gd name="connsiteX192" fmla="*/ 571336 w 12217206"/>
              <a:gd name="connsiteY192" fmla="*/ 4469781 h 4977304"/>
              <a:gd name="connsiteX193" fmla="*/ 444802 w 12217206"/>
              <a:gd name="connsiteY193" fmla="*/ 4428480 h 4977304"/>
              <a:gd name="connsiteX194" fmla="*/ 403746 w 12217206"/>
              <a:gd name="connsiteY194" fmla="*/ 4422157 h 4977304"/>
              <a:gd name="connsiteX195" fmla="*/ 292240 w 12217206"/>
              <a:gd name="connsiteY195" fmla="*/ 4399681 h 4977304"/>
              <a:gd name="connsiteX196" fmla="*/ 118302 w 12217206"/>
              <a:gd name="connsiteY196" fmla="*/ 4343421 h 4977304"/>
              <a:gd name="connsiteX197" fmla="*/ 15516 w 12217206"/>
              <a:gd name="connsiteY197" fmla="*/ 4340320 h 4977304"/>
              <a:gd name="connsiteX198" fmla="*/ 2 w 12217206"/>
              <a:gd name="connsiteY198" fmla="*/ 4334381 h 4977304"/>
              <a:gd name="connsiteX199" fmla="*/ 2 w 12217206"/>
              <a:gd name="connsiteY199" fmla="*/ 3589361 h 4977304"/>
              <a:gd name="connsiteX200" fmla="*/ 0 w 12217206"/>
              <a:gd name="connsiteY200" fmla="*/ 3589361 h 4977304"/>
              <a:gd name="connsiteX201" fmla="*/ 0 w 12217206"/>
              <a:gd name="connsiteY201" fmla="*/ 3513036 h 4977304"/>
              <a:gd name="connsiteX202" fmla="*/ 0 w 12217206"/>
              <a:gd name="connsiteY202" fmla="*/ 2672265 h 4977304"/>
              <a:gd name="connsiteX203" fmla="*/ 0 w 12217206"/>
              <a:gd name="connsiteY203" fmla="*/ 0 h 4977304"/>
              <a:gd name="connsiteX0" fmla="*/ 0 w 12217206"/>
              <a:gd name="connsiteY0" fmla="*/ 0 h 4977304"/>
              <a:gd name="connsiteX1" fmla="*/ 12192000 w 12217206"/>
              <a:gd name="connsiteY1" fmla="*/ 0 h 4977304"/>
              <a:gd name="connsiteX2" fmla="*/ 12192000 w 12217206"/>
              <a:gd name="connsiteY2" fmla="*/ 2726958 h 4977304"/>
              <a:gd name="connsiteX3" fmla="*/ 12217206 w 12217206"/>
              <a:gd name="connsiteY3" fmla="*/ 2896463 h 4977304"/>
              <a:gd name="connsiteX4" fmla="*/ 12198158 w 12217206"/>
              <a:gd name="connsiteY4" fmla="*/ 3664565 h 4977304"/>
              <a:gd name="connsiteX5" fmla="*/ 12132764 w 12217206"/>
              <a:gd name="connsiteY5" fmla="*/ 3748492 h 4977304"/>
              <a:gd name="connsiteX6" fmla="*/ 12053056 w 12217206"/>
              <a:gd name="connsiteY6" fmla="*/ 3749753 h 4977304"/>
              <a:gd name="connsiteX7" fmla="*/ 11938513 w 12217206"/>
              <a:gd name="connsiteY7" fmla="*/ 3754367 h 4977304"/>
              <a:gd name="connsiteX8" fmla="*/ 11853342 w 12217206"/>
              <a:gd name="connsiteY8" fmla="*/ 3782688 h 4977304"/>
              <a:gd name="connsiteX9" fmla="*/ 11704569 w 12217206"/>
              <a:gd name="connsiteY9" fmla="*/ 3839336 h 4977304"/>
              <a:gd name="connsiteX10" fmla="*/ 11577641 w 12217206"/>
              <a:gd name="connsiteY10" fmla="*/ 3885996 h 4977304"/>
              <a:gd name="connsiteX11" fmla="*/ 11508791 w 12217206"/>
              <a:gd name="connsiteY11" fmla="*/ 3969283 h 4977304"/>
              <a:gd name="connsiteX12" fmla="*/ 11388373 w 12217206"/>
              <a:gd name="connsiteY12" fmla="*/ 4027440 h 4977304"/>
              <a:gd name="connsiteX13" fmla="*/ 11276406 w 12217206"/>
              <a:gd name="connsiteY13" fmla="*/ 4056099 h 4977304"/>
              <a:gd name="connsiteX14" fmla="*/ 11190251 w 12217206"/>
              <a:gd name="connsiteY14" fmla="*/ 4073272 h 4977304"/>
              <a:gd name="connsiteX15" fmla="*/ 11139995 w 12217206"/>
              <a:gd name="connsiteY15" fmla="*/ 4081811 h 4977304"/>
              <a:gd name="connsiteX16" fmla="*/ 11040727 w 12217206"/>
              <a:gd name="connsiteY16" fmla="*/ 4081109 h 4977304"/>
              <a:gd name="connsiteX17" fmla="*/ 10969005 w 12217206"/>
              <a:gd name="connsiteY17" fmla="*/ 4091154 h 4977304"/>
              <a:gd name="connsiteX18" fmla="*/ 10899772 w 12217206"/>
              <a:gd name="connsiteY18" fmla="*/ 4122857 h 4977304"/>
              <a:gd name="connsiteX19" fmla="*/ 10838983 w 12217206"/>
              <a:gd name="connsiteY19" fmla="*/ 4155791 h 4977304"/>
              <a:gd name="connsiteX20" fmla="*/ 10769520 w 12217206"/>
              <a:gd name="connsiteY20" fmla="*/ 4198574 h 4977304"/>
              <a:gd name="connsiteX21" fmla="*/ 10570843 w 12217206"/>
              <a:gd name="connsiteY21" fmla="*/ 4255424 h 4977304"/>
              <a:gd name="connsiteX22" fmla="*/ 10512263 w 12217206"/>
              <a:gd name="connsiteY22" fmla="*/ 4291698 h 4977304"/>
              <a:gd name="connsiteX23" fmla="*/ 10439016 w 12217206"/>
              <a:gd name="connsiteY23" fmla="*/ 4293933 h 4977304"/>
              <a:gd name="connsiteX24" fmla="*/ 10376941 w 12217206"/>
              <a:gd name="connsiteY24" fmla="*/ 4298111 h 4977304"/>
              <a:gd name="connsiteX25" fmla="*/ 10329960 w 12217206"/>
              <a:gd name="connsiteY25" fmla="*/ 4298774 h 4977304"/>
              <a:gd name="connsiteX26" fmla="*/ 10254256 w 12217206"/>
              <a:gd name="connsiteY26" fmla="*/ 4309364 h 4977304"/>
              <a:gd name="connsiteX27" fmla="*/ 10119745 w 12217206"/>
              <a:gd name="connsiteY27" fmla="*/ 4321869 h 4977304"/>
              <a:gd name="connsiteX28" fmla="*/ 10075444 w 12217206"/>
              <a:gd name="connsiteY28" fmla="*/ 4324144 h 4977304"/>
              <a:gd name="connsiteX29" fmla="*/ 10032543 w 12217206"/>
              <a:gd name="connsiteY29" fmla="*/ 4322337 h 4977304"/>
              <a:gd name="connsiteX30" fmla="*/ 9953375 w 12217206"/>
              <a:gd name="connsiteY30" fmla="*/ 4339186 h 4977304"/>
              <a:gd name="connsiteX31" fmla="*/ 9841223 w 12217206"/>
              <a:gd name="connsiteY31" fmla="*/ 4346536 h 4977304"/>
              <a:gd name="connsiteX32" fmla="*/ 9721820 w 12217206"/>
              <a:gd name="connsiteY32" fmla="*/ 4368481 h 4977304"/>
              <a:gd name="connsiteX33" fmla="*/ 9578114 w 12217206"/>
              <a:gd name="connsiteY33" fmla="*/ 4380883 h 4977304"/>
              <a:gd name="connsiteX34" fmla="*/ 9336820 w 12217206"/>
              <a:gd name="connsiteY34" fmla="*/ 4430514 h 4977304"/>
              <a:gd name="connsiteX35" fmla="*/ 9272837 w 12217206"/>
              <a:gd name="connsiteY35" fmla="*/ 4491645 h 4977304"/>
              <a:gd name="connsiteX36" fmla="*/ 9188677 w 12217206"/>
              <a:gd name="connsiteY36" fmla="*/ 4497828 h 4977304"/>
              <a:gd name="connsiteX37" fmla="*/ 9183116 w 12217206"/>
              <a:gd name="connsiteY37" fmla="*/ 4507862 h 4977304"/>
              <a:gd name="connsiteX38" fmla="*/ 9145128 w 12217206"/>
              <a:gd name="connsiteY38" fmla="*/ 4520027 h 4977304"/>
              <a:gd name="connsiteX39" fmla="*/ 9144106 w 12217206"/>
              <a:gd name="connsiteY39" fmla="*/ 4518870 h 4977304"/>
              <a:gd name="connsiteX40" fmla="*/ 9131223 w 12217206"/>
              <a:gd name="connsiteY40" fmla="*/ 4516515 h 4977304"/>
              <a:gd name="connsiteX41" fmla="*/ 9107733 w 12217206"/>
              <a:gd name="connsiteY41" fmla="*/ 4515031 h 4977304"/>
              <a:gd name="connsiteX42" fmla="*/ 9047414 w 12217206"/>
              <a:gd name="connsiteY42" fmla="*/ 4506003 h 4977304"/>
              <a:gd name="connsiteX43" fmla="*/ 8999479 w 12217206"/>
              <a:gd name="connsiteY43" fmla="*/ 4509570 h 4977304"/>
              <a:gd name="connsiteX44" fmla="*/ 8999194 w 12217206"/>
              <a:gd name="connsiteY44" fmla="*/ 4509309 h 4977304"/>
              <a:gd name="connsiteX45" fmla="*/ 8990231 w 12217206"/>
              <a:gd name="connsiteY45" fmla="*/ 4510625 h 4977304"/>
              <a:gd name="connsiteX46" fmla="*/ 8984397 w 12217206"/>
              <a:gd name="connsiteY46" fmla="*/ 4512863 h 4977304"/>
              <a:gd name="connsiteX47" fmla="*/ 8968351 w 12217206"/>
              <a:gd name="connsiteY47" fmla="*/ 4516366 h 4977304"/>
              <a:gd name="connsiteX48" fmla="*/ 8962029 w 12217206"/>
              <a:gd name="connsiteY48" fmla="*/ 4515606 h 4977304"/>
              <a:gd name="connsiteX49" fmla="*/ 8957069 w 12217206"/>
              <a:gd name="connsiteY49" fmla="*/ 4513190 h 4977304"/>
              <a:gd name="connsiteX50" fmla="*/ 8889695 w 12217206"/>
              <a:gd name="connsiteY50" fmla="*/ 4533539 h 4977304"/>
              <a:gd name="connsiteX51" fmla="*/ 8746606 w 12217206"/>
              <a:gd name="connsiteY51" fmla="*/ 4530613 h 4977304"/>
              <a:gd name="connsiteX52" fmla="*/ 8702038 w 12217206"/>
              <a:gd name="connsiteY52" fmla="*/ 4532895 h 4977304"/>
              <a:gd name="connsiteX53" fmla="*/ 8590337 w 12217206"/>
              <a:gd name="connsiteY53" fmla="*/ 4542204 h 4977304"/>
              <a:gd name="connsiteX54" fmla="*/ 8519543 w 12217206"/>
              <a:gd name="connsiteY54" fmla="*/ 4526086 h 4977304"/>
              <a:gd name="connsiteX55" fmla="*/ 8505306 w 12217206"/>
              <a:gd name="connsiteY55" fmla="*/ 4532509 h 4977304"/>
              <a:gd name="connsiteX56" fmla="*/ 8500493 w 12217206"/>
              <a:gd name="connsiteY56" fmla="*/ 4535768 h 4977304"/>
              <a:gd name="connsiteX57" fmla="*/ 8492299 w 12217206"/>
              <a:gd name="connsiteY57" fmla="*/ 4538742 h 4977304"/>
              <a:gd name="connsiteX58" fmla="*/ 8491926 w 12217206"/>
              <a:gd name="connsiteY58" fmla="*/ 4538547 h 4977304"/>
              <a:gd name="connsiteX59" fmla="*/ 8484586 w 12217206"/>
              <a:gd name="connsiteY59" fmla="*/ 4541860 h 4977304"/>
              <a:gd name="connsiteX60" fmla="*/ 8361601 w 12217206"/>
              <a:gd name="connsiteY60" fmla="*/ 4557109 h 4977304"/>
              <a:gd name="connsiteX61" fmla="*/ 8348227 w 12217206"/>
              <a:gd name="connsiteY61" fmla="*/ 4557320 h 4977304"/>
              <a:gd name="connsiteX62" fmla="*/ 8346801 w 12217206"/>
              <a:gd name="connsiteY62" fmla="*/ 4556408 h 4977304"/>
              <a:gd name="connsiteX63" fmla="*/ 8308886 w 12217206"/>
              <a:gd name="connsiteY63" fmla="*/ 4575677 h 4977304"/>
              <a:gd name="connsiteX64" fmla="*/ 8289640 w 12217206"/>
              <a:gd name="connsiteY64" fmla="*/ 4590767 h 4977304"/>
              <a:gd name="connsiteX65" fmla="*/ 8278750 w 12217206"/>
              <a:gd name="connsiteY65" fmla="*/ 4597091 h 4977304"/>
              <a:gd name="connsiteX66" fmla="*/ 8277624 w 12217206"/>
              <a:gd name="connsiteY66" fmla="*/ 4601916 h 4977304"/>
              <a:gd name="connsiteX67" fmla="*/ 8260561 w 12217206"/>
              <a:gd name="connsiteY67" fmla="*/ 4609708 h 4977304"/>
              <a:gd name="connsiteX68" fmla="*/ 8257864 w 12217206"/>
              <a:gd name="connsiteY68" fmla="*/ 4609458 h 4977304"/>
              <a:gd name="connsiteX69" fmla="*/ 8246529 w 12217206"/>
              <a:gd name="connsiteY69" fmla="*/ 4620148 h 4977304"/>
              <a:gd name="connsiteX70" fmla="*/ 8240334 w 12217206"/>
              <a:gd name="connsiteY70" fmla="*/ 4634257 h 4977304"/>
              <a:gd name="connsiteX71" fmla="*/ 8084875 w 12217206"/>
              <a:gd name="connsiteY71" fmla="*/ 4684387 h 4977304"/>
              <a:gd name="connsiteX72" fmla="*/ 7900134 w 12217206"/>
              <a:gd name="connsiteY72" fmla="*/ 4729969 h 4977304"/>
              <a:gd name="connsiteX73" fmla="*/ 7713595 w 12217206"/>
              <a:gd name="connsiteY73" fmla="*/ 4757895 h 4977304"/>
              <a:gd name="connsiteX74" fmla="*/ 7609267 w 12217206"/>
              <a:gd name="connsiteY74" fmla="*/ 4754126 h 4977304"/>
              <a:gd name="connsiteX75" fmla="*/ 7522521 w 12217206"/>
              <a:gd name="connsiteY75" fmla="*/ 4760455 h 4977304"/>
              <a:gd name="connsiteX76" fmla="*/ 7514554 w 12217206"/>
              <a:gd name="connsiteY76" fmla="*/ 4763228 h 4977304"/>
              <a:gd name="connsiteX77" fmla="*/ 7502403 w 12217206"/>
              <a:gd name="connsiteY77" fmla="*/ 4764677 h 4977304"/>
              <a:gd name="connsiteX78" fmla="*/ 7502032 w 12217206"/>
              <a:gd name="connsiteY78" fmla="*/ 4764322 h 4977304"/>
              <a:gd name="connsiteX79" fmla="*/ 7490794 w 12217206"/>
              <a:gd name="connsiteY79" fmla="*/ 4766442 h 4977304"/>
              <a:gd name="connsiteX80" fmla="*/ 7400450 w 12217206"/>
              <a:gd name="connsiteY80" fmla="*/ 4757640 h 4977304"/>
              <a:gd name="connsiteX81" fmla="*/ 7307302 w 12217206"/>
              <a:gd name="connsiteY81" fmla="*/ 4747220 h 4977304"/>
              <a:gd name="connsiteX82" fmla="*/ 7305976 w 12217206"/>
              <a:gd name="connsiteY82" fmla="*/ 4745654 h 4977304"/>
              <a:gd name="connsiteX83" fmla="*/ 7213744 w 12217206"/>
              <a:gd name="connsiteY83" fmla="*/ 4773074 h 4977304"/>
              <a:gd name="connsiteX84" fmla="*/ 7196298 w 12217206"/>
              <a:gd name="connsiteY84" fmla="*/ 4778016 h 4977304"/>
              <a:gd name="connsiteX85" fmla="*/ 7192202 w 12217206"/>
              <a:gd name="connsiteY85" fmla="*/ 4783834 h 4977304"/>
              <a:gd name="connsiteX86" fmla="*/ 7166024 w 12217206"/>
              <a:gd name="connsiteY86" fmla="*/ 4788882 h 4977304"/>
              <a:gd name="connsiteX87" fmla="*/ 7092253 w 12217206"/>
              <a:gd name="connsiteY87" fmla="*/ 4802161 h 4977304"/>
              <a:gd name="connsiteX88" fmla="*/ 7013814 w 12217206"/>
              <a:gd name="connsiteY88" fmla="*/ 4801755 h 4977304"/>
              <a:gd name="connsiteX89" fmla="*/ 6899540 w 12217206"/>
              <a:gd name="connsiteY89" fmla="*/ 4833798 h 4977304"/>
              <a:gd name="connsiteX90" fmla="*/ 6703746 w 12217206"/>
              <a:gd name="connsiteY90" fmla="*/ 4864157 h 4977304"/>
              <a:gd name="connsiteX91" fmla="*/ 6545085 w 12217206"/>
              <a:gd name="connsiteY91" fmla="*/ 4895408 h 4977304"/>
              <a:gd name="connsiteX92" fmla="*/ 6313345 w 12217206"/>
              <a:gd name="connsiteY92" fmla="*/ 4946232 h 4977304"/>
              <a:gd name="connsiteX93" fmla="*/ 6164558 w 12217206"/>
              <a:gd name="connsiteY93" fmla="*/ 4948498 h 4977304"/>
              <a:gd name="connsiteX94" fmla="*/ 6069796 w 12217206"/>
              <a:gd name="connsiteY94" fmla="*/ 4970720 h 4977304"/>
              <a:gd name="connsiteX95" fmla="*/ 6064481 w 12217206"/>
              <a:gd name="connsiteY95" fmla="*/ 4969051 h 4977304"/>
              <a:gd name="connsiteX96" fmla="*/ 6044602 w 12217206"/>
              <a:gd name="connsiteY96" fmla="*/ 4969792 h 4977304"/>
              <a:gd name="connsiteX97" fmla="*/ 6037252 w 12217206"/>
              <a:gd name="connsiteY97" fmla="*/ 4960726 h 4977304"/>
              <a:gd name="connsiteX98" fmla="*/ 6006081 w 12217206"/>
              <a:gd name="connsiteY98" fmla="*/ 4955195 h 4977304"/>
              <a:gd name="connsiteX99" fmla="*/ 5920065 w 12217206"/>
              <a:gd name="connsiteY99" fmla="*/ 4944866 h 4977304"/>
              <a:gd name="connsiteX100" fmla="*/ 5755077 w 12217206"/>
              <a:gd name="connsiteY100" fmla="*/ 4976193 h 4977304"/>
              <a:gd name="connsiteX101" fmla="*/ 5623207 w 12217206"/>
              <a:gd name="connsiteY101" fmla="*/ 4977304 h 4977304"/>
              <a:gd name="connsiteX102" fmla="*/ 5467256 w 12217206"/>
              <a:gd name="connsiteY102" fmla="*/ 4962079 h 4977304"/>
              <a:gd name="connsiteX103" fmla="*/ 5429137 w 12217206"/>
              <a:gd name="connsiteY103" fmla="*/ 4949858 h 4977304"/>
              <a:gd name="connsiteX104" fmla="*/ 5378078 w 12217206"/>
              <a:gd name="connsiteY104" fmla="*/ 4930634 h 4977304"/>
              <a:gd name="connsiteX105" fmla="*/ 5258253 w 12217206"/>
              <a:gd name="connsiteY105" fmla="*/ 4908461 h 4977304"/>
              <a:gd name="connsiteX106" fmla="*/ 5219477 w 12217206"/>
              <a:gd name="connsiteY106" fmla="*/ 4896381 h 4977304"/>
              <a:gd name="connsiteX107" fmla="*/ 5171208 w 12217206"/>
              <a:gd name="connsiteY107" fmla="*/ 4893134 h 4977304"/>
              <a:gd name="connsiteX108" fmla="*/ 5153115 w 12217206"/>
              <a:gd name="connsiteY108" fmla="*/ 4885290 h 4977304"/>
              <a:gd name="connsiteX109" fmla="*/ 5139168 w 12217206"/>
              <a:gd name="connsiteY109" fmla="*/ 4881597 h 4977304"/>
              <a:gd name="connsiteX110" fmla="*/ 5136167 w 12217206"/>
              <a:gd name="connsiteY110" fmla="*/ 4879315 h 4977304"/>
              <a:gd name="connsiteX111" fmla="*/ 5118243 w 12217206"/>
              <a:gd name="connsiteY111" fmla="*/ 4867529 h 4977304"/>
              <a:gd name="connsiteX112" fmla="*/ 5062411 w 12217206"/>
              <a:gd name="connsiteY112" fmla="*/ 4874665 h 4977304"/>
              <a:gd name="connsiteX113" fmla="*/ 5008170 w 12217206"/>
              <a:gd name="connsiteY113" fmla="*/ 4856876 h 4977304"/>
              <a:gd name="connsiteX114" fmla="*/ 4837210 w 12217206"/>
              <a:gd name="connsiteY114" fmla="*/ 4830794 h 4977304"/>
              <a:gd name="connsiteX115" fmla="*/ 4759270 w 12217206"/>
              <a:gd name="connsiteY115" fmla="*/ 4800638 h 4977304"/>
              <a:gd name="connsiteX116" fmla="*/ 4720035 w 12217206"/>
              <a:gd name="connsiteY116" fmla="*/ 4790848 h 4977304"/>
              <a:gd name="connsiteX117" fmla="*/ 4718027 w 12217206"/>
              <a:gd name="connsiteY117" fmla="*/ 4790035 h 4977304"/>
              <a:gd name="connsiteX118" fmla="*/ 4718961 w 12217206"/>
              <a:gd name="connsiteY118" fmla="*/ 4789806 h 4977304"/>
              <a:gd name="connsiteX119" fmla="*/ 4714055 w 12217206"/>
              <a:gd name="connsiteY119" fmla="*/ 4788426 h 4977304"/>
              <a:gd name="connsiteX120" fmla="*/ 4718027 w 12217206"/>
              <a:gd name="connsiteY120" fmla="*/ 4790035 h 4977304"/>
              <a:gd name="connsiteX121" fmla="*/ 4712381 w 12217206"/>
              <a:gd name="connsiteY121" fmla="*/ 4791420 h 4977304"/>
              <a:gd name="connsiteX122" fmla="*/ 4512801 w 12217206"/>
              <a:gd name="connsiteY122" fmla="*/ 4780666 h 4977304"/>
              <a:gd name="connsiteX123" fmla="*/ 4425588 w 12217206"/>
              <a:gd name="connsiteY123" fmla="*/ 4769100 h 4977304"/>
              <a:gd name="connsiteX124" fmla="*/ 4314086 w 12217206"/>
              <a:gd name="connsiteY124" fmla="*/ 4774822 h 4977304"/>
              <a:gd name="connsiteX125" fmla="*/ 4312230 w 12217206"/>
              <a:gd name="connsiteY125" fmla="*/ 4773365 h 4977304"/>
              <a:gd name="connsiteX126" fmla="*/ 4292278 w 12217206"/>
              <a:gd name="connsiteY126" fmla="*/ 4771325 h 4977304"/>
              <a:gd name="connsiteX127" fmla="*/ 4287201 w 12217206"/>
              <a:gd name="connsiteY127" fmla="*/ 4774493 h 4977304"/>
              <a:gd name="connsiteX128" fmla="*/ 4273289 w 12217206"/>
              <a:gd name="connsiteY128" fmla="*/ 4774225 h 4977304"/>
              <a:gd name="connsiteX129" fmla="*/ 4245283 w 12217206"/>
              <a:gd name="connsiteY129" fmla="*/ 4776749 h 4977304"/>
              <a:gd name="connsiteX130" fmla="*/ 4199245 w 12217206"/>
              <a:gd name="connsiteY130" fmla="*/ 4773714 h 4977304"/>
              <a:gd name="connsiteX131" fmla="*/ 4198941 w 12217206"/>
              <a:gd name="connsiteY131" fmla="*/ 4772347 h 4977304"/>
              <a:gd name="connsiteX132" fmla="*/ 4188453 w 12217206"/>
              <a:gd name="connsiteY132" fmla="*/ 4766228 h 4977304"/>
              <a:gd name="connsiteX133" fmla="*/ 4139982 w 12217206"/>
              <a:gd name="connsiteY133" fmla="*/ 4748999 h 4977304"/>
              <a:gd name="connsiteX134" fmla="*/ 4080374 w 12217206"/>
              <a:gd name="connsiteY134" fmla="*/ 4720184 h 4977304"/>
              <a:gd name="connsiteX135" fmla="*/ 4071828 w 12217206"/>
              <a:gd name="connsiteY135" fmla="*/ 4719278 h 4977304"/>
              <a:gd name="connsiteX136" fmla="*/ 4071710 w 12217206"/>
              <a:gd name="connsiteY136" fmla="*/ 4718953 h 4977304"/>
              <a:gd name="connsiteX137" fmla="*/ 4056247 w 12217206"/>
              <a:gd name="connsiteY137" fmla="*/ 4717622 h 4977304"/>
              <a:gd name="connsiteX138" fmla="*/ 4039668 w 12217206"/>
              <a:gd name="connsiteY138" fmla="*/ 4715861 h 4977304"/>
              <a:gd name="connsiteX139" fmla="*/ 4034303 w 12217206"/>
              <a:gd name="connsiteY139" fmla="*/ 4713218 h 4977304"/>
              <a:gd name="connsiteX140" fmla="*/ 4032672 w 12217206"/>
              <a:gd name="connsiteY140" fmla="*/ 4709236 h 4977304"/>
              <a:gd name="connsiteX141" fmla="*/ 4031088 w 12217206"/>
              <a:gd name="connsiteY141" fmla="*/ 4709491 h 4977304"/>
              <a:gd name="connsiteX142" fmla="*/ 4001867 w 12217206"/>
              <a:gd name="connsiteY142" fmla="*/ 4695842 h 4977304"/>
              <a:gd name="connsiteX143" fmla="*/ 3934220 w 12217206"/>
              <a:gd name="connsiteY143" fmla="*/ 4676884 h 4977304"/>
              <a:gd name="connsiteX144" fmla="*/ 3894676 w 12217206"/>
              <a:gd name="connsiteY144" fmla="*/ 4670743 h 4977304"/>
              <a:gd name="connsiteX145" fmla="*/ 3787232 w 12217206"/>
              <a:gd name="connsiteY145" fmla="*/ 4648764 h 4977304"/>
              <a:gd name="connsiteX146" fmla="*/ 3680057 w 12217206"/>
              <a:gd name="connsiteY146" fmla="*/ 4622784 h 4977304"/>
              <a:gd name="connsiteX147" fmla="*/ 3607627 w 12217206"/>
              <a:gd name="connsiteY147" fmla="*/ 4587738 h 4977304"/>
              <a:gd name="connsiteX148" fmla="*/ 3601451 w 12217206"/>
              <a:gd name="connsiteY148" fmla="*/ 4589218 h 4977304"/>
              <a:gd name="connsiteX149" fmla="*/ 3592338 w 12217206"/>
              <a:gd name="connsiteY149" fmla="*/ 4589396 h 4977304"/>
              <a:gd name="connsiteX150" fmla="*/ 3592104 w 12217206"/>
              <a:gd name="connsiteY150" fmla="*/ 4589103 h 4977304"/>
              <a:gd name="connsiteX151" fmla="*/ 3583586 w 12217206"/>
              <a:gd name="connsiteY151" fmla="*/ 4589853 h 4977304"/>
              <a:gd name="connsiteX152" fmla="*/ 3533777 w 12217206"/>
              <a:gd name="connsiteY152" fmla="*/ 4579320 h 4977304"/>
              <a:gd name="connsiteX153" fmla="*/ 3470906 w 12217206"/>
              <a:gd name="connsiteY153" fmla="*/ 4575344 h 4977304"/>
              <a:gd name="connsiteX154" fmla="*/ 3398460 w 12217206"/>
              <a:gd name="connsiteY154" fmla="*/ 4562260 h 4977304"/>
              <a:gd name="connsiteX155" fmla="*/ 3361644 w 12217206"/>
              <a:gd name="connsiteY155" fmla="*/ 4580670 h 4977304"/>
              <a:gd name="connsiteX156" fmla="*/ 3341795 w 12217206"/>
              <a:gd name="connsiteY156" fmla="*/ 4582496 h 4977304"/>
              <a:gd name="connsiteX157" fmla="*/ 3339469 w 12217206"/>
              <a:gd name="connsiteY157" fmla="*/ 4581438 h 4977304"/>
              <a:gd name="connsiteX158" fmla="*/ 3260180 w 12217206"/>
              <a:gd name="connsiteY158" fmla="*/ 4587820 h 4977304"/>
              <a:gd name="connsiteX159" fmla="*/ 3140460 w 12217206"/>
              <a:gd name="connsiteY159" fmla="*/ 4596263 h 4977304"/>
              <a:gd name="connsiteX160" fmla="*/ 3028270 w 12217206"/>
              <a:gd name="connsiteY160" fmla="*/ 4599134 h 4977304"/>
              <a:gd name="connsiteX161" fmla="*/ 2779714 w 12217206"/>
              <a:gd name="connsiteY161" fmla="*/ 4622831 h 4977304"/>
              <a:gd name="connsiteX162" fmla="*/ 2649525 w 12217206"/>
              <a:gd name="connsiteY162" fmla="*/ 4658086 h 4977304"/>
              <a:gd name="connsiteX163" fmla="*/ 2566315 w 12217206"/>
              <a:gd name="connsiteY163" fmla="*/ 4605776 h 4977304"/>
              <a:gd name="connsiteX164" fmla="*/ 2441626 w 12217206"/>
              <a:gd name="connsiteY164" fmla="*/ 4620872 h 4977304"/>
              <a:gd name="connsiteX165" fmla="*/ 2313568 w 12217206"/>
              <a:gd name="connsiteY165" fmla="*/ 4630067 h 4977304"/>
              <a:gd name="connsiteX166" fmla="*/ 2207105 w 12217206"/>
              <a:gd name="connsiteY166" fmla="*/ 4624384 h 4977304"/>
              <a:gd name="connsiteX167" fmla="*/ 2093268 w 12217206"/>
              <a:gd name="connsiteY167" fmla="*/ 4606236 h 4977304"/>
              <a:gd name="connsiteX168" fmla="*/ 1996024 w 12217206"/>
              <a:gd name="connsiteY168" fmla="*/ 4597526 h 4977304"/>
              <a:gd name="connsiteX169" fmla="*/ 1926886 w 12217206"/>
              <a:gd name="connsiteY169" fmla="*/ 4621358 h 4977304"/>
              <a:gd name="connsiteX170" fmla="*/ 1920368 w 12217206"/>
              <a:gd name="connsiteY170" fmla="*/ 4616112 h 4977304"/>
              <a:gd name="connsiteX171" fmla="*/ 1871831 w 12217206"/>
              <a:gd name="connsiteY171" fmla="*/ 4617844 h 4977304"/>
              <a:gd name="connsiteX172" fmla="*/ 1785463 w 12217206"/>
              <a:gd name="connsiteY172" fmla="*/ 4647841 h 4977304"/>
              <a:gd name="connsiteX173" fmla="*/ 1737045 w 12217206"/>
              <a:gd name="connsiteY173" fmla="*/ 4642356 h 4977304"/>
              <a:gd name="connsiteX174" fmla="*/ 1673954 w 12217206"/>
              <a:gd name="connsiteY174" fmla="*/ 4624601 h 4977304"/>
              <a:gd name="connsiteX175" fmla="*/ 1602834 w 12217206"/>
              <a:gd name="connsiteY175" fmla="*/ 4640924 h 4977304"/>
              <a:gd name="connsiteX176" fmla="*/ 1490351 w 12217206"/>
              <a:gd name="connsiteY176" fmla="*/ 4613132 h 4977304"/>
              <a:gd name="connsiteX177" fmla="*/ 1149212 w 12217206"/>
              <a:gd name="connsiteY177" fmla="*/ 4564210 h 4977304"/>
              <a:gd name="connsiteX178" fmla="*/ 938574 w 12217206"/>
              <a:gd name="connsiteY178" fmla="*/ 4566821 h 4977304"/>
              <a:gd name="connsiteX179" fmla="*/ 857697 w 12217206"/>
              <a:gd name="connsiteY179" fmla="*/ 4525391 h 4977304"/>
              <a:gd name="connsiteX180" fmla="*/ 836981 w 12217206"/>
              <a:gd name="connsiteY180" fmla="*/ 4526708 h 4977304"/>
              <a:gd name="connsiteX181" fmla="*/ 816264 w 12217206"/>
              <a:gd name="connsiteY181" fmla="*/ 4524575 h 4977304"/>
              <a:gd name="connsiteX182" fmla="*/ 810965 w 12217206"/>
              <a:gd name="connsiteY182" fmla="*/ 4527718 h 4977304"/>
              <a:gd name="connsiteX183" fmla="*/ 796509 w 12217206"/>
              <a:gd name="connsiteY183" fmla="*/ 4527387 h 4977304"/>
              <a:gd name="connsiteX184" fmla="*/ 767389 w 12217206"/>
              <a:gd name="connsiteY184" fmla="*/ 4529784 h 4977304"/>
              <a:gd name="connsiteX185" fmla="*/ 762544 w 12217206"/>
              <a:gd name="connsiteY185" fmla="*/ 4527372 h 4977304"/>
              <a:gd name="connsiteX186" fmla="*/ 719567 w 12217206"/>
              <a:gd name="connsiteY186" fmla="*/ 4526534 h 4977304"/>
              <a:gd name="connsiteX187" fmla="*/ 719262 w 12217206"/>
              <a:gd name="connsiteY187" fmla="*/ 4525164 h 4977304"/>
              <a:gd name="connsiteX188" fmla="*/ 708402 w 12217206"/>
              <a:gd name="connsiteY188" fmla="*/ 4518999 h 4977304"/>
              <a:gd name="connsiteX189" fmla="*/ 596394 w 12217206"/>
              <a:gd name="connsiteY189" fmla="*/ 4472455 h 4977304"/>
              <a:gd name="connsiteX190" fmla="*/ 578149 w 12217206"/>
              <a:gd name="connsiteY190" fmla="*/ 4469575 h 4977304"/>
              <a:gd name="connsiteX191" fmla="*/ 571336 w 12217206"/>
              <a:gd name="connsiteY191" fmla="*/ 4469781 h 4977304"/>
              <a:gd name="connsiteX192" fmla="*/ 444802 w 12217206"/>
              <a:gd name="connsiteY192" fmla="*/ 4428480 h 4977304"/>
              <a:gd name="connsiteX193" fmla="*/ 403746 w 12217206"/>
              <a:gd name="connsiteY193" fmla="*/ 4422157 h 4977304"/>
              <a:gd name="connsiteX194" fmla="*/ 292240 w 12217206"/>
              <a:gd name="connsiteY194" fmla="*/ 4399681 h 4977304"/>
              <a:gd name="connsiteX195" fmla="*/ 118302 w 12217206"/>
              <a:gd name="connsiteY195" fmla="*/ 4343421 h 4977304"/>
              <a:gd name="connsiteX196" fmla="*/ 15516 w 12217206"/>
              <a:gd name="connsiteY196" fmla="*/ 4340320 h 4977304"/>
              <a:gd name="connsiteX197" fmla="*/ 2 w 12217206"/>
              <a:gd name="connsiteY197" fmla="*/ 4334381 h 4977304"/>
              <a:gd name="connsiteX198" fmla="*/ 2 w 12217206"/>
              <a:gd name="connsiteY198" fmla="*/ 3589361 h 4977304"/>
              <a:gd name="connsiteX199" fmla="*/ 0 w 12217206"/>
              <a:gd name="connsiteY199" fmla="*/ 3589361 h 4977304"/>
              <a:gd name="connsiteX200" fmla="*/ 0 w 12217206"/>
              <a:gd name="connsiteY200" fmla="*/ 3513036 h 4977304"/>
              <a:gd name="connsiteX201" fmla="*/ 0 w 12217206"/>
              <a:gd name="connsiteY201" fmla="*/ 2672265 h 4977304"/>
              <a:gd name="connsiteX202" fmla="*/ 0 w 12217206"/>
              <a:gd name="connsiteY202" fmla="*/ 0 h 4977304"/>
              <a:gd name="connsiteX0" fmla="*/ 0 w 12198158"/>
              <a:gd name="connsiteY0" fmla="*/ 0 h 4977304"/>
              <a:gd name="connsiteX1" fmla="*/ 12192000 w 12198158"/>
              <a:gd name="connsiteY1" fmla="*/ 0 h 4977304"/>
              <a:gd name="connsiteX2" fmla="*/ 12192000 w 12198158"/>
              <a:gd name="connsiteY2" fmla="*/ 2726958 h 4977304"/>
              <a:gd name="connsiteX3" fmla="*/ 12198158 w 12198158"/>
              <a:gd name="connsiteY3" fmla="*/ 3664565 h 4977304"/>
              <a:gd name="connsiteX4" fmla="*/ 12132764 w 12198158"/>
              <a:gd name="connsiteY4" fmla="*/ 3748492 h 4977304"/>
              <a:gd name="connsiteX5" fmla="*/ 12053056 w 12198158"/>
              <a:gd name="connsiteY5" fmla="*/ 3749753 h 4977304"/>
              <a:gd name="connsiteX6" fmla="*/ 11938513 w 12198158"/>
              <a:gd name="connsiteY6" fmla="*/ 3754367 h 4977304"/>
              <a:gd name="connsiteX7" fmla="*/ 11853342 w 12198158"/>
              <a:gd name="connsiteY7" fmla="*/ 3782688 h 4977304"/>
              <a:gd name="connsiteX8" fmla="*/ 11704569 w 12198158"/>
              <a:gd name="connsiteY8" fmla="*/ 3839336 h 4977304"/>
              <a:gd name="connsiteX9" fmla="*/ 11577641 w 12198158"/>
              <a:gd name="connsiteY9" fmla="*/ 3885996 h 4977304"/>
              <a:gd name="connsiteX10" fmla="*/ 11508791 w 12198158"/>
              <a:gd name="connsiteY10" fmla="*/ 3969283 h 4977304"/>
              <a:gd name="connsiteX11" fmla="*/ 11388373 w 12198158"/>
              <a:gd name="connsiteY11" fmla="*/ 4027440 h 4977304"/>
              <a:gd name="connsiteX12" fmla="*/ 11276406 w 12198158"/>
              <a:gd name="connsiteY12" fmla="*/ 4056099 h 4977304"/>
              <a:gd name="connsiteX13" fmla="*/ 11190251 w 12198158"/>
              <a:gd name="connsiteY13" fmla="*/ 4073272 h 4977304"/>
              <a:gd name="connsiteX14" fmla="*/ 11139995 w 12198158"/>
              <a:gd name="connsiteY14" fmla="*/ 4081811 h 4977304"/>
              <a:gd name="connsiteX15" fmla="*/ 11040727 w 12198158"/>
              <a:gd name="connsiteY15" fmla="*/ 4081109 h 4977304"/>
              <a:gd name="connsiteX16" fmla="*/ 10969005 w 12198158"/>
              <a:gd name="connsiteY16" fmla="*/ 4091154 h 4977304"/>
              <a:gd name="connsiteX17" fmla="*/ 10899772 w 12198158"/>
              <a:gd name="connsiteY17" fmla="*/ 4122857 h 4977304"/>
              <a:gd name="connsiteX18" fmla="*/ 10838983 w 12198158"/>
              <a:gd name="connsiteY18" fmla="*/ 4155791 h 4977304"/>
              <a:gd name="connsiteX19" fmla="*/ 10769520 w 12198158"/>
              <a:gd name="connsiteY19" fmla="*/ 4198574 h 4977304"/>
              <a:gd name="connsiteX20" fmla="*/ 10570843 w 12198158"/>
              <a:gd name="connsiteY20" fmla="*/ 4255424 h 4977304"/>
              <a:gd name="connsiteX21" fmla="*/ 10512263 w 12198158"/>
              <a:gd name="connsiteY21" fmla="*/ 4291698 h 4977304"/>
              <a:gd name="connsiteX22" fmla="*/ 10439016 w 12198158"/>
              <a:gd name="connsiteY22" fmla="*/ 4293933 h 4977304"/>
              <a:gd name="connsiteX23" fmla="*/ 10376941 w 12198158"/>
              <a:gd name="connsiteY23" fmla="*/ 4298111 h 4977304"/>
              <a:gd name="connsiteX24" fmla="*/ 10329960 w 12198158"/>
              <a:gd name="connsiteY24" fmla="*/ 4298774 h 4977304"/>
              <a:gd name="connsiteX25" fmla="*/ 10254256 w 12198158"/>
              <a:gd name="connsiteY25" fmla="*/ 4309364 h 4977304"/>
              <a:gd name="connsiteX26" fmla="*/ 10119745 w 12198158"/>
              <a:gd name="connsiteY26" fmla="*/ 4321869 h 4977304"/>
              <a:gd name="connsiteX27" fmla="*/ 10075444 w 12198158"/>
              <a:gd name="connsiteY27" fmla="*/ 4324144 h 4977304"/>
              <a:gd name="connsiteX28" fmla="*/ 10032543 w 12198158"/>
              <a:gd name="connsiteY28" fmla="*/ 4322337 h 4977304"/>
              <a:gd name="connsiteX29" fmla="*/ 9953375 w 12198158"/>
              <a:gd name="connsiteY29" fmla="*/ 4339186 h 4977304"/>
              <a:gd name="connsiteX30" fmla="*/ 9841223 w 12198158"/>
              <a:gd name="connsiteY30" fmla="*/ 4346536 h 4977304"/>
              <a:gd name="connsiteX31" fmla="*/ 9721820 w 12198158"/>
              <a:gd name="connsiteY31" fmla="*/ 4368481 h 4977304"/>
              <a:gd name="connsiteX32" fmla="*/ 9578114 w 12198158"/>
              <a:gd name="connsiteY32" fmla="*/ 4380883 h 4977304"/>
              <a:gd name="connsiteX33" fmla="*/ 9336820 w 12198158"/>
              <a:gd name="connsiteY33" fmla="*/ 4430514 h 4977304"/>
              <a:gd name="connsiteX34" fmla="*/ 9272837 w 12198158"/>
              <a:gd name="connsiteY34" fmla="*/ 4491645 h 4977304"/>
              <a:gd name="connsiteX35" fmla="*/ 9188677 w 12198158"/>
              <a:gd name="connsiteY35" fmla="*/ 4497828 h 4977304"/>
              <a:gd name="connsiteX36" fmla="*/ 9183116 w 12198158"/>
              <a:gd name="connsiteY36" fmla="*/ 4507862 h 4977304"/>
              <a:gd name="connsiteX37" fmla="*/ 9145128 w 12198158"/>
              <a:gd name="connsiteY37" fmla="*/ 4520027 h 4977304"/>
              <a:gd name="connsiteX38" fmla="*/ 9144106 w 12198158"/>
              <a:gd name="connsiteY38" fmla="*/ 4518870 h 4977304"/>
              <a:gd name="connsiteX39" fmla="*/ 9131223 w 12198158"/>
              <a:gd name="connsiteY39" fmla="*/ 4516515 h 4977304"/>
              <a:gd name="connsiteX40" fmla="*/ 9107733 w 12198158"/>
              <a:gd name="connsiteY40" fmla="*/ 4515031 h 4977304"/>
              <a:gd name="connsiteX41" fmla="*/ 9047414 w 12198158"/>
              <a:gd name="connsiteY41" fmla="*/ 4506003 h 4977304"/>
              <a:gd name="connsiteX42" fmla="*/ 8999479 w 12198158"/>
              <a:gd name="connsiteY42" fmla="*/ 4509570 h 4977304"/>
              <a:gd name="connsiteX43" fmla="*/ 8999194 w 12198158"/>
              <a:gd name="connsiteY43" fmla="*/ 4509309 h 4977304"/>
              <a:gd name="connsiteX44" fmla="*/ 8990231 w 12198158"/>
              <a:gd name="connsiteY44" fmla="*/ 4510625 h 4977304"/>
              <a:gd name="connsiteX45" fmla="*/ 8984397 w 12198158"/>
              <a:gd name="connsiteY45" fmla="*/ 4512863 h 4977304"/>
              <a:gd name="connsiteX46" fmla="*/ 8968351 w 12198158"/>
              <a:gd name="connsiteY46" fmla="*/ 4516366 h 4977304"/>
              <a:gd name="connsiteX47" fmla="*/ 8962029 w 12198158"/>
              <a:gd name="connsiteY47" fmla="*/ 4515606 h 4977304"/>
              <a:gd name="connsiteX48" fmla="*/ 8957069 w 12198158"/>
              <a:gd name="connsiteY48" fmla="*/ 4513190 h 4977304"/>
              <a:gd name="connsiteX49" fmla="*/ 8889695 w 12198158"/>
              <a:gd name="connsiteY49" fmla="*/ 4533539 h 4977304"/>
              <a:gd name="connsiteX50" fmla="*/ 8746606 w 12198158"/>
              <a:gd name="connsiteY50" fmla="*/ 4530613 h 4977304"/>
              <a:gd name="connsiteX51" fmla="*/ 8702038 w 12198158"/>
              <a:gd name="connsiteY51" fmla="*/ 4532895 h 4977304"/>
              <a:gd name="connsiteX52" fmla="*/ 8590337 w 12198158"/>
              <a:gd name="connsiteY52" fmla="*/ 4542204 h 4977304"/>
              <a:gd name="connsiteX53" fmla="*/ 8519543 w 12198158"/>
              <a:gd name="connsiteY53" fmla="*/ 4526086 h 4977304"/>
              <a:gd name="connsiteX54" fmla="*/ 8505306 w 12198158"/>
              <a:gd name="connsiteY54" fmla="*/ 4532509 h 4977304"/>
              <a:gd name="connsiteX55" fmla="*/ 8500493 w 12198158"/>
              <a:gd name="connsiteY55" fmla="*/ 4535768 h 4977304"/>
              <a:gd name="connsiteX56" fmla="*/ 8492299 w 12198158"/>
              <a:gd name="connsiteY56" fmla="*/ 4538742 h 4977304"/>
              <a:gd name="connsiteX57" fmla="*/ 8491926 w 12198158"/>
              <a:gd name="connsiteY57" fmla="*/ 4538547 h 4977304"/>
              <a:gd name="connsiteX58" fmla="*/ 8484586 w 12198158"/>
              <a:gd name="connsiteY58" fmla="*/ 4541860 h 4977304"/>
              <a:gd name="connsiteX59" fmla="*/ 8361601 w 12198158"/>
              <a:gd name="connsiteY59" fmla="*/ 4557109 h 4977304"/>
              <a:gd name="connsiteX60" fmla="*/ 8348227 w 12198158"/>
              <a:gd name="connsiteY60" fmla="*/ 4557320 h 4977304"/>
              <a:gd name="connsiteX61" fmla="*/ 8346801 w 12198158"/>
              <a:gd name="connsiteY61" fmla="*/ 4556408 h 4977304"/>
              <a:gd name="connsiteX62" fmla="*/ 8308886 w 12198158"/>
              <a:gd name="connsiteY62" fmla="*/ 4575677 h 4977304"/>
              <a:gd name="connsiteX63" fmla="*/ 8289640 w 12198158"/>
              <a:gd name="connsiteY63" fmla="*/ 4590767 h 4977304"/>
              <a:gd name="connsiteX64" fmla="*/ 8278750 w 12198158"/>
              <a:gd name="connsiteY64" fmla="*/ 4597091 h 4977304"/>
              <a:gd name="connsiteX65" fmla="*/ 8277624 w 12198158"/>
              <a:gd name="connsiteY65" fmla="*/ 4601916 h 4977304"/>
              <a:gd name="connsiteX66" fmla="*/ 8260561 w 12198158"/>
              <a:gd name="connsiteY66" fmla="*/ 4609708 h 4977304"/>
              <a:gd name="connsiteX67" fmla="*/ 8257864 w 12198158"/>
              <a:gd name="connsiteY67" fmla="*/ 4609458 h 4977304"/>
              <a:gd name="connsiteX68" fmla="*/ 8246529 w 12198158"/>
              <a:gd name="connsiteY68" fmla="*/ 4620148 h 4977304"/>
              <a:gd name="connsiteX69" fmla="*/ 8240334 w 12198158"/>
              <a:gd name="connsiteY69" fmla="*/ 4634257 h 4977304"/>
              <a:gd name="connsiteX70" fmla="*/ 8084875 w 12198158"/>
              <a:gd name="connsiteY70" fmla="*/ 4684387 h 4977304"/>
              <a:gd name="connsiteX71" fmla="*/ 7900134 w 12198158"/>
              <a:gd name="connsiteY71" fmla="*/ 4729969 h 4977304"/>
              <a:gd name="connsiteX72" fmla="*/ 7713595 w 12198158"/>
              <a:gd name="connsiteY72" fmla="*/ 4757895 h 4977304"/>
              <a:gd name="connsiteX73" fmla="*/ 7609267 w 12198158"/>
              <a:gd name="connsiteY73" fmla="*/ 4754126 h 4977304"/>
              <a:gd name="connsiteX74" fmla="*/ 7522521 w 12198158"/>
              <a:gd name="connsiteY74" fmla="*/ 4760455 h 4977304"/>
              <a:gd name="connsiteX75" fmla="*/ 7514554 w 12198158"/>
              <a:gd name="connsiteY75" fmla="*/ 4763228 h 4977304"/>
              <a:gd name="connsiteX76" fmla="*/ 7502403 w 12198158"/>
              <a:gd name="connsiteY76" fmla="*/ 4764677 h 4977304"/>
              <a:gd name="connsiteX77" fmla="*/ 7502032 w 12198158"/>
              <a:gd name="connsiteY77" fmla="*/ 4764322 h 4977304"/>
              <a:gd name="connsiteX78" fmla="*/ 7490794 w 12198158"/>
              <a:gd name="connsiteY78" fmla="*/ 4766442 h 4977304"/>
              <a:gd name="connsiteX79" fmla="*/ 7400450 w 12198158"/>
              <a:gd name="connsiteY79" fmla="*/ 4757640 h 4977304"/>
              <a:gd name="connsiteX80" fmla="*/ 7307302 w 12198158"/>
              <a:gd name="connsiteY80" fmla="*/ 4747220 h 4977304"/>
              <a:gd name="connsiteX81" fmla="*/ 7305976 w 12198158"/>
              <a:gd name="connsiteY81" fmla="*/ 4745654 h 4977304"/>
              <a:gd name="connsiteX82" fmla="*/ 7213744 w 12198158"/>
              <a:gd name="connsiteY82" fmla="*/ 4773074 h 4977304"/>
              <a:gd name="connsiteX83" fmla="*/ 7196298 w 12198158"/>
              <a:gd name="connsiteY83" fmla="*/ 4778016 h 4977304"/>
              <a:gd name="connsiteX84" fmla="*/ 7192202 w 12198158"/>
              <a:gd name="connsiteY84" fmla="*/ 4783834 h 4977304"/>
              <a:gd name="connsiteX85" fmla="*/ 7166024 w 12198158"/>
              <a:gd name="connsiteY85" fmla="*/ 4788882 h 4977304"/>
              <a:gd name="connsiteX86" fmla="*/ 7092253 w 12198158"/>
              <a:gd name="connsiteY86" fmla="*/ 4802161 h 4977304"/>
              <a:gd name="connsiteX87" fmla="*/ 7013814 w 12198158"/>
              <a:gd name="connsiteY87" fmla="*/ 4801755 h 4977304"/>
              <a:gd name="connsiteX88" fmla="*/ 6899540 w 12198158"/>
              <a:gd name="connsiteY88" fmla="*/ 4833798 h 4977304"/>
              <a:gd name="connsiteX89" fmla="*/ 6703746 w 12198158"/>
              <a:gd name="connsiteY89" fmla="*/ 4864157 h 4977304"/>
              <a:gd name="connsiteX90" fmla="*/ 6545085 w 12198158"/>
              <a:gd name="connsiteY90" fmla="*/ 4895408 h 4977304"/>
              <a:gd name="connsiteX91" fmla="*/ 6313345 w 12198158"/>
              <a:gd name="connsiteY91" fmla="*/ 4946232 h 4977304"/>
              <a:gd name="connsiteX92" fmla="*/ 6164558 w 12198158"/>
              <a:gd name="connsiteY92" fmla="*/ 4948498 h 4977304"/>
              <a:gd name="connsiteX93" fmla="*/ 6069796 w 12198158"/>
              <a:gd name="connsiteY93" fmla="*/ 4970720 h 4977304"/>
              <a:gd name="connsiteX94" fmla="*/ 6064481 w 12198158"/>
              <a:gd name="connsiteY94" fmla="*/ 4969051 h 4977304"/>
              <a:gd name="connsiteX95" fmla="*/ 6044602 w 12198158"/>
              <a:gd name="connsiteY95" fmla="*/ 4969792 h 4977304"/>
              <a:gd name="connsiteX96" fmla="*/ 6037252 w 12198158"/>
              <a:gd name="connsiteY96" fmla="*/ 4960726 h 4977304"/>
              <a:gd name="connsiteX97" fmla="*/ 6006081 w 12198158"/>
              <a:gd name="connsiteY97" fmla="*/ 4955195 h 4977304"/>
              <a:gd name="connsiteX98" fmla="*/ 5920065 w 12198158"/>
              <a:gd name="connsiteY98" fmla="*/ 4944866 h 4977304"/>
              <a:gd name="connsiteX99" fmla="*/ 5755077 w 12198158"/>
              <a:gd name="connsiteY99" fmla="*/ 4976193 h 4977304"/>
              <a:gd name="connsiteX100" fmla="*/ 5623207 w 12198158"/>
              <a:gd name="connsiteY100" fmla="*/ 4977304 h 4977304"/>
              <a:gd name="connsiteX101" fmla="*/ 5467256 w 12198158"/>
              <a:gd name="connsiteY101" fmla="*/ 4962079 h 4977304"/>
              <a:gd name="connsiteX102" fmla="*/ 5429137 w 12198158"/>
              <a:gd name="connsiteY102" fmla="*/ 4949858 h 4977304"/>
              <a:gd name="connsiteX103" fmla="*/ 5378078 w 12198158"/>
              <a:gd name="connsiteY103" fmla="*/ 4930634 h 4977304"/>
              <a:gd name="connsiteX104" fmla="*/ 5258253 w 12198158"/>
              <a:gd name="connsiteY104" fmla="*/ 4908461 h 4977304"/>
              <a:gd name="connsiteX105" fmla="*/ 5219477 w 12198158"/>
              <a:gd name="connsiteY105" fmla="*/ 4896381 h 4977304"/>
              <a:gd name="connsiteX106" fmla="*/ 5171208 w 12198158"/>
              <a:gd name="connsiteY106" fmla="*/ 4893134 h 4977304"/>
              <a:gd name="connsiteX107" fmla="*/ 5153115 w 12198158"/>
              <a:gd name="connsiteY107" fmla="*/ 4885290 h 4977304"/>
              <a:gd name="connsiteX108" fmla="*/ 5139168 w 12198158"/>
              <a:gd name="connsiteY108" fmla="*/ 4881597 h 4977304"/>
              <a:gd name="connsiteX109" fmla="*/ 5136167 w 12198158"/>
              <a:gd name="connsiteY109" fmla="*/ 4879315 h 4977304"/>
              <a:gd name="connsiteX110" fmla="*/ 5118243 w 12198158"/>
              <a:gd name="connsiteY110" fmla="*/ 4867529 h 4977304"/>
              <a:gd name="connsiteX111" fmla="*/ 5062411 w 12198158"/>
              <a:gd name="connsiteY111" fmla="*/ 4874665 h 4977304"/>
              <a:gd name="connsiteX112" fmla="*/ 5008170 w 12198158"/>
              <a:gd name="connsiteY112" fmla="*/ 4856876 h 4977304"/>
              <a:gd name="connsiteX113" fmla="*/ 4837210 w 12198158"/>
              <a:gd name="connsiteY113" fmla="*/ 4830794 h 4977304"/>
              <a:gd name="connsiteX114" fmla="*/ 4759270 w 12198158"/>
              <a:gd name="connsiteY114" fmla="*/ 4800638 h 4977304"/>
              <a:gd name="connsiteX115" fmla="*/ 4720035 w 12198158"/>
              <a:gd name="connsiteY115" fmla="*/ 4790848 h 4977304"/>
              <a:gd name="connsiteX116" fmla="*/ 4718027 w 12198158"/>
              <a:gd name="connsiteY116" fmla="*/ 4790035 h 4977304"/>
              <a:gd name="connsiteX117" fmla="*/ 4718961 w 12198158"/>
              <a:gd name="connsiteY117" fmla="*/ 4789806 h 4977304"/>
              <a:gd name="connsiteX118" fmla="*/ 4714055 w 12198158"/>
              <a:gd name="connsiteY118" fmla="*/ 4788426 h 4977304"/>
              <a:gd name="connsiteX119" fmla="*/ 4718027 w 12198158"/>
              <a:gd name="connsiteY119" fmla="*/ 4790035 h 4977304"/>
              <a:gd name="connsiteX120" fmla="*/ 4712381 w 12198158"/>
              <a:gd name="connsiteY120" fmla="*/ 4791420 h 4977304"/>
              <a:gd name="connsiteX121" fmla="*/ 4512801 w 12198158"/>
              <a:gd name="connsiteY121" fmla="*/ 4780666 h 4977304"/>
              <a:gd name="connsiteX122" fmla="*/ 4425588 w 12198158"/>
              <a:gd name="connsiteY122" fmla="*/ 4769100 h 4977304"/>
              <a:gd name="connsiteX123" fmla="*/ 4314086 w 12198158"/>
              <a:gd name="connsiteY123" fmla="*/ 4774822 h 4977304"/>
              <a:gd name="connsiteX124" fmla="*/ 4312230 w 12198158"/>
              <a:gd name="connsiteY124" fmla="*/ 4773365 h 4977304"/>
              <a:gd name="connsiteX125" fmla="*/ 4292278 w 12198158"/>
              <a:gd name="connsiteY125" fmla="*/ 4771325 h 4977304"/>
              <a:gd name="connsiteX126" fmla="*/ 4287201 w 12198158"/>
              <a:gd name="connsiteY126" fmla="*/ 4774493 h 4977304"/>
              <a:gd name="connsiteX127" fmla="*/ 4273289 w 12198158"/>
              <a:gd name="connsiteY127" fmla="*/ 4774225 h 4977304"/>
              <a:gd name="connsiteX128" fmla="*/ 4245283 w 12198158"/>
              <a:gd name="connsiteY128" fmla="*/ 4776749 h 4977304"/>
              <a:gd name="connsiteX129" fmla="*/ 4199245 w 12198158"/>
              <a:gd name="connsiteY129" fmla="*/ 4773714 h 4977304"/>
              <a:gd name="connsiteX130" fmla="*/ 4198941 w 12198158"/>
              <a:gd name="connsiteY130" fmla="*/ 4772347 h 4977304"/>
              <a:gd name="connsiteX131" fmla="*/ 4188453 w 12198158"/>
              <a:gd name="connsiteY131" fmla="*/ 4766228 h 4977304"/>
              <a:gd name="connsiteX132" fmla="*/ 4139982 w 12198158"/>
              <a:gd name="connsiteY132" fmla="*/ 4748999 h 4977304"/>
              <a:gd name="connsiteX133" fmla="*/ 4080374 w 12198158"/>
              <a:gd name="connsiteY133" fmla="*/ 4720184 h 4977304"/>
              <a:gd name="connsiteX134" fmla="*/ 4071828 w 12198158"/>
              <a:gd name="connsiteY134" fmla="*/ 4719278 h 4977304"/>
              <a:gd name="connsiteX135" fmla="*/ 4071710 w 12198158"/>
              <a:gd name="connsiteY135" fmla="*/ 4718953 h 4977304"/>
              <a:gd name="connsiteX136" fmla="*/ 4056247 w 12198158"/>
              <a:gd name="connsiteY136" fmla="*/ 4717622 h 4977304"/>
              <a:gd name="connsiteX137" fmla="*/ 4039668 w 12198158"/>
              <a:gd name="connsiteY137" fmla="*/ 4715861 h 4977304"/>
              <a:gd name="connsiteX138" fmla="*/ 4034303 w 12198158"/>
              <a:gd name="connsiteY138" fmla="*/ 4713218 h 4977304"/>
              <a:gd name="connsiteX139" fmla="*/ 4032672 w 12198158"/>
              <a:gd name="connsiteY139" fmla="*/ 4709236 h 4977304"/>
              <a:gd name="connsiteX140" fmla="*/ 4031088 w 12198158"/>
              <a:gd name="connsiteY140" fmla="*/ 4709491 h 4977304"/>
              <a:gd name="connsiteX141" fmla="*/ 4001867 w 12198158"/>
              <a:gd name="connsiteY141" fmla="*/ 4695842 h 4977304"/>
              <a:gd name="connsiteX142" fmla="*/ 3934220 w 12198158"/>
              <a:gd name="connsiteY142" fmla="*/ 4676884 h 4977304"/>
              <a:gd name="connsiteX143" fmla="*/ 3894676 w 12198158"/>
              <a:gd name="connsiteY143" fmla="*/ 4670743 h 4977304"/>
              <a:gd name="connsiteX144" fmla="*/ 3787232 w 12198158"/>
              <a:gd name="connsiteY144" fmla="*/ 4648764 h 4977304"/>
              <a:gd name="connsiteX145" fmla="*/ 3680057 w 12198158"/>
              <a:gd name="connsiteY145" fmla="*/ 4622784 h 4977304"/>
              <a:gd name="connsiteX146" fmla="*/ 3607627 w 12198158"/>
              <a:gd name="connsiteY146" fmla="*/ 4587738 h 4977304"/>
              <a:gd name="connsiteX147" fmla="*/ 3601451 w 12198158"/>
              <a:gd name="connsiteY147" fmla="*/ 4589218 h 4977304"/>
              <a:gd name="connsiteX148" fmla="*/ 3592338 w 12198158"/>
              <a:gd name="connsiteY148" fmla="*/ 4589396 h 4977304"/>
              <a:gd name="connsiteX149" fmla="*/ 3592104 w 12198158"/>
              <a:gd name="connsiteY149" fmla="*/ 4589103 h 4977304"/>
              <a:gd name="connsiteX150" fmla="*/ 3583586 w 12198158"/>
              <a:gd name="connsiteY150" fmla="*/ 4589853 h 4977304"/>
              <a:gd name="connsiteX151" fmla="*/ 3533777 w 12198158"/>
              <a:gd name="connsiteY151" fmla="*/ 4579320 h 4977304"/>
              <a:gd name="connsiteX152" fmla="*/ 3470906 w 12198158"/>
              <a:gd name="connsiteY152" fmla="*/ 4575344 h 4977304"/>
              <a:gd name="connsiteX153" fmla="*/ 3398460 w 12198158"/>
              <a:gd name="connsiteY153" fmla="*/ 4562260 h 4977304"/>
              <a:gd name="connsiteX154" fmla="*/ 3361644 w 12198158"/>
              <a:gd name="connsiteY154" fmla="*/ 4580670 h 4977304"/>
              <a:gd name="connsiteX155" fmla="*/ 3341795 w 12198158"/>
              <a:gd name="connsiteY155" fmla="*/ 4582496 h 4977304"/>
              <a:gd name="connsiteX156" fmla="*/ 3339469 w 12198158"/>
              <a:gd name="connsiteY156" fmla="*/ 4581438 h 4977304"/>
              <a:gd name="connsiteX157" fmla="*/ 3260180 w 12198158"/>
              <a:gd name="connsiteY157" fmla="*/ 4587820 h 4977304"/>
              <a:gd name="connsiteX158" fmla="*/ 3140460 w 12198158"/>
              <a:gd name="connsiteY158" fmla="*/ 4596263 h 4977304"/>
              <a:gd name="connsiteX159" fmla="*/ 3028270 w 12198158"/>
              <a:gd name="connsiteY159" fmla="*/ 4599134 h 4977304"/>
              <a:gd name="connsiteX160" fmla="*/ 2779714 w 12198158"/>
              <a:gd name="connsiteY160" fmla="*/ 4622831 h 4977304"/>
              <a:gd name="connsiteX161" fmla="*/ 2649525 w 12198158"/>
              <a:gd name="connsiteY161" fmla="*/ 4658086 h 4977304"/>
              <a:gd name="connsiteX162" fmla="*/ 2566315 w 12198158"/>
              <a:gd name="connsiteY162" fmla="*/ 4605776 h 4977304"/>
              <a:gd name="connsiteX163" fmla="*/ 2441626 w 12198158"/>
              <a:gd name="connsiteY163" fmla="*/ 4620872 h 4977304"/>
              <a:gd name="connsiteX164" fmla="*/ 2313568 w 12198158"/>
              <a:gd name="connsiteY164" fmla="*/ 4630067 h 4977304"/>
              <a:gd name="connsiteX165" fmla="*/ 2207105 w 12198158"/>
              <a:gd name="connsiteY165" fmla="*/ 4624384 h 4977304"/>
              <a:gd name="connsiteX166" fmla="*/ 2093268 w 12198158"/>
              <a:gd name="connsiteY166" fmla="*/ 4606236 h 4977304"/>
              <a:gd name="connsiteX167" fmla="*/ 1996024 w 12198158"/>
              <a:gd name="connsiteY167" fmla="*/ 4597526 h 4977304"/>
              <a:gd name="connsiteX168" fmla="*/ 1926886 w 12198158"/>
              <a:gd name="connsiteY168" fmla="*/ 4621358 h 4977304"/>
              <a:gd name="connsiteX169" fmla="*/ 1920368 w 12198158"/>
              <a:gd name="connsiteY169" fmla="*/ 4616112 h 4977304"/>
              <a:gd name="connsiteX170" fmla="*/ 1871831 w 12198158"/>
              <a:gd name="connsiteY170" fmla="*/ 4617844 h 4977304"/>
              <a:gd name="connsiteX171" fmla="*/ 1785463 w 12198158"/>
              <a:gd name="connsiteY171" fmla="*/ 4647841 h 4977304"/>
              <a:gd name="connsiteX172" fmla="*/ 1737045 w 12198158"/>
              <a:gd name="connsiteY172" fmla="*/ 4642356 h 4977304"/>
              <a:gd name="connsiteX173" fmla="*/ 1673954 w 12198158"/>
              <a:gd name="connsiteY173" fmla="*/ 4624601 h 4977304"/>
              <a:gd name="connsiteX174" fmla="*/ 1602834 w 12198158"/>
              <a:gd name="connsiteY174" fmla="*/ 4640924 h 4977304"/>
              <a:gd name="connsiteX175" fmla="*/ 1490351 w 12198158"/>
              <a:gd name="connsiteY175" fmla="*/ 4613132 h 4977304"/>
              <a:gd name="connsiteX176" fmla="*/ 1149212 w 12198158"/>
              <a:gd name="connsiteY176" fmla="*/ 4564210 h 4977304"/>
              <a:gd name="connsiteX177" fmla="*/ 938574 w 12198158"/>
              <a:gd name="connsiteY177" fmla="*/ 4566821 h 4977304"/>
              <a:gd name="connsiteX178" fmla="*/ 857697 w 12198158"/>
              <a:gd name="connsiteY178" fmla="*/ 4525391 h 4977304"/>
              <a:gd name="connsiteX179" fmla="*/ 836981 w 12198158"/>
              <a:gd name="connsiteY179" fmla="*/ 4526708 h 4977304"/>
              <a:gd name="connsiteX180" fmla="*/ 816264 w 12198158"/>
              <a:gd name="connsiteY180" fmla="*/ 4524575 h 4977304"/>
              <a:gd name="connsiteX181" fmla="*/ 810965 w 12198158"/>
              <a:gd name="connsiteY181" fmla="*/ 4527718 h 4977304"/>
              <a:gd name="connsiteX182" fmla="*/ 796509 w 12198158"/>
              <a:gd name="connsiteY182" fmla="*/ 4527387 h 4977304"/>
              <a:gd name="connsiteX183" fmla="*/ 767389 w 12198158"/>
              <a:gd name="connsiteY183" fmla="*/ 4529784 h 4977304"/>
              <a:gd name="connsiteX184" fmla="*/ 762544 w 12198158"/>
              <a:gd name="connsiteY184" fmla="*/ 4527372 h 4977304"/>
              <a:gd name="connsiteX185" fmla="*/ 719567 w 12198158"/>
              <a:gd name="connsiteY185" fmla="*/ 4526534 h 4977304"/>
              <a:gd name="connsiteX186" fmla="*/ 719262 w 12198158"/>
              <a:gd name="connsiteY186" fmla="*/ 4525164 h 4977304"/>
              <a:gd name="connsiteX187" fmla="*/ 708402 w 12198158"/>
              <a:gd name="connsiteY187" fmla="*/ 4518999 h 4977304"/>
              <a:gd name="connsiteX188" fmla="*/ 596394 w 12198158"/>
              <a:gd name="connsiteY188" fmla="*/ 4472455 h 4977304"/>
              <a:gd name="connsiteX189" fmla="*/ 578149 w 12198158"/>
              <a:gd name="connsiteY189" fmla="*/ 4469575 h 4977304"/>
              <a:gd name="connsiteX190" fmla="*/ 571336 w 12198158"/>
              <a:gd name="connsiteY190" fmla="*/ 4469781 h 4977304"/>
              <a:gd name="connsiteX191" fmla="*/ 444802 w 12198158"/>
              <a:gd name="connsiteY191" fmla="*/ 4428480 h 4977304"/>
              <a:gd name="connsiteX192" fmla="*/ 403746 w 12198158"/>
              <a:gd name="connsiteY192" fmla="*/ 4422157 h 4977304"/>
              <a:gd name="connsiteX193" fmla="*/ 292240 w 12198158"/>
              <a:gd name="connsiteY193" fmla="*/ 4399681 h 4977304"/>
              <a:gd name="connsiteX194" fmla="*/ 118302 w 12198158"/>
              <a:gd name="connsiteY194" fmla="*/ 4343421 h 4977304"/>
              <a:gd name="connsiteX195" fmla="*/ 15516 w 12198158"/>
              <a:gd name="connsiteY195" fmla="*/ 4340320 h 4977304"/>
              <a:gd name="connsiteX196" fmla="*/ 2 w 12198158"/>
              <a:gd name="connsiteY196" fmla="*/ 4334381 h 4977304"/>
              <a:gd name="connsiteX197" fmla="*/ 2 w 12198158"/>
              <a:gd name="connsiteY197" fmla="*/ 3589361 h 4977304"/>
              <a:gd name="connsiteX198" fmla="*/ 0 w 12198158"/>
              <a:gd name="connsiteY198" fmla="*/ 3589361 h 4977304"/>
              <a:gd name="connsiteX199" fmla="*/ 0 w 12198158"/>
              <a:gd name="connsiteY199" fmla="*/ 3513036 h 4977304"/>
              <a:gd name="connsiteX200" fmla="*/ 0 w 12198158"/>
              <a:gd name="connsiteY200" fmla="*/ 2672265 h 4977304"/>
              <a:gd name="connsiteX201" fmla="*/ 0 w 12198158"/>
              <a:gd name="connsiteY201" fmla="*/ 0 h 4977304"/>
              <a:gd name="connsiteX0" fmla="*/ 0 w 12198158"/>
              <a:gd name="connsiteY0" fmla="*/ 0 h 4977304"/>
              <a:gd name="connsiteX1" fmla="*/ 12192000 w 12198158"/>
              <a:gd name="connsiteY1" fmla="*/ 0 h 4977304"/>
              <a:gd name="connsiteX2" fmla="*/ 12198158 w 12198158"/>
              <a:gd name="connsiteY2" fmla="*/ 3664565 h 4977304"/>
              <a:gd name="connsiteX3" fmla="*/ 12132764 w 12198158"/>
              <a:gd name="connsiteY3" fmla="*/ 3748492 h 4977304"/>
              <a:gd name="connsiteX4" fmla="*/ 12053056 w 12198158"/>
              <a:gd name="connsiteY4" fmla="*/ 3749753 h 4977304"/>
              <a:gd name="connsiteX5" fmla="*/ 11938513 w 12198158"/>
              <a:gd name="connsiteY5" fmla="*/ 3754367 h 4977304"/>
              <a:gd name="connsiteX6" fmla="*/ 11853342 w 12198158"/>
              <a:gd name="connsiteY6" fmla="*/ 3782688 h 4977304"/>
              <a:gd name="connsiteX7" fmla="*/ 11704569 w 12198158"/>
              <a:gd name="connsiteY7" fmla="*/ 3839336 h 4977304"/>
              <a:gd name="connsiteX8" fmla="*/ 11577641 w 12198158"/>
              <a:gd name="connsiteY8" fmla="*/ 3885996 h 4977304"/>
              <a:gd name="connsiteX9" fmla="*/ 11508791 w 12198158"/>
              <a:gd name="connsiteY9" fmla="*/ 3969283 h 4977304"/>
              <a:gd name="connsiteX10" fmla="*/ 11388373 w 12198158"/>
              <a:gd name="connsiteY10" fmla="*/ 4027440 h 4977304"/>
              <a:gd name="connsiteX11" fmla="*/ 11276406 w 12198158"/>
              <a:gd name="connsiteY11" fmla="*/ 4056099 h 4977304"/>
              <a:gd name="connsiteX12" fmla="*/ 11190251 w 12198158"/>
              <a:gd name="connsiteY12" fmla="*/ 4073272 h 4977304"/>
              <a:gd name="connsiteX13" fmla="*/ 11139995 w 12198158"/>
              <a:gd name="connsiteY13" fmla="*/ 4081811 h 4977304"/>
              <a:gd name="connsiteX14" fmla="*/ 11040727 w 12198158"/>
              <a:gd name="connsiteY14" fmla="*/ 4081109 h 4977304"/>
              <a:gd name="connsiteX15" fmla="*/ 10969005 w 12198158"/>
              <a:gd name="connsiteY15" fmla="*/ 4091154 h 4977304"/>
              <a:gd name="connsiteX16" fmla="*/ 10899772 w 12198158"/>
              <a:gd name="connsiteY16" fmla="*/ 4122857 h 4977304"/>
              <a:gd name="connsiteX17" fmla="*/ 10838983 w 12198158"/>
              <a:gd name="connsiteY17" fmla="*/ 4155791 h 4977304"/>
              <a:gd name="connsiteX18" fmla="*/ 10769520 w 12198158"/>
              <a:gd name="connsiteY18" fmla="*/ 4198574 h 4977304"/>
              <a:gd name="connsiteX19" fmla="*/ 10570843 w 12198158"/>
              <a:gd name="connsiteY19" fmla="*/ 4255424 h 4977304"/>
              <a:gd name="connsiteX20" fmla="*/ 10512263 w 12198158"/>
              <a:gd name="connsiteY20" fmla="*/ 4291698 h 4977304"/>
              <a:gd name="connsiteX21" fmla="*/ 10439016 w 12198158"/>
              <a:gd name="connsiteY21" fmla="*/ 4293933 h 4977304"/>
              <a:gd name="connsiteX22" fmla="*/ 10376941 w 12198158"/>
              <a:gd name="connsiteY22" fmla="*/ 4298111 h 4977304"/>
              <a:gd name="connsiteX23" fmla="*/ 10329960 w 12198158"/>
              <a:gd name="connsiteY23" fmla="*/ 4298774 h 4977304"/>
              <a:gd name="connsiteX24" fmla="*/ 10254256 w 12198158"/>
              <a:gd name="connsiteY24" fmla="*/ 4309364 h 4977304"/>
              <a:gd name="connsiteX25" fmla="*/ 10119745 w 12198158"/>
              <a:gd name="connsiteY25" fmla="*/ 4321869 h 4977304"/>
              <a:gd name="connsiteX26" fmla="*/ 10075444 w 12198158"/>
              <a:gd name="connsiteY26" fmla="*/ 4324144 h 4977304"/>
              <a:gd name="connsiteX27" fmla="*/ 10032543 w 12198158"/>
              <a:gd name="connsiteY27" fmla="*/ 4322337 h 4977304"/>
              <a:gd name="connsiteX28" fmla="*/ 9953375 w 12198158"/>
              <a:gd name="connsiteY28" fmla="*/ 4339186 h 4977304"/>
              <a:gd name="connsiteX29" fmla="*/ 9841223 w 12198158"/>
              <a:gd name="connsiteY29" fmla="*/ 4346536 h 4977304"/>
              <a:gd name="connsiteX30" fmla="*/ 9721820 w 12198158"/>
              <a:gd name="connsiteY30" fmla="*/ 4368481 h 4977304"/>
              <a:gd name="connsiteX31" fmla="*/ 9578114 w 12198158"/>
              <a:gd name="connsiteY31" fmla="*/ 4380883 h 4977304"/>
              <a:gd name="connsiteX32" fmla="*/ 9336820 w 12198158"/>
              <a:gd name="connsiteY32" fmla="*/ 4430514 h 4977304"/>
              <a:gd name="connsiteX33" fmla="*/ 9272837 w 12198158"/>
              <a:gd name="connsiteY33" fmla="*/ 4491645 h 4977304"/>
              <a:gd name="connsiteX34" fmla="*/ 9188677 w 12198158"/>
              <a:gd name="connsiteY34" fmla="*/ 4497828 h 4977304"/>
              <a:gd name="connsiteX35" fmla="*/ 9183116 w 12198158"/>
              <a:gd name="connsiteY35" fmla="*/ 4507862 h 4977304"/>
              <a:gd name="connsiteX36" fmla="*/ 9145128 w 12198158"/>
              <a:gd name="connsiteY36" fmla="*/ 4520027 h 4977304"/>
              <a:gd name="connsiteX37" fmla="*/ 9144106 w 12198158"/>
              <a:gd name="connsiteY37" fmla="*/ 4518870 h 4977304"/>
              <a:gd name="connsiteX38" fmla="*/ 9131223 w 12198158"/>
              <a:gd name="connsiteY38" fmla="*/ 4516515 h 4977304"/>
              <a:gd name="connsiteX39" fmla="*/ 9107733 w 12198158"/>
              <a:gd name="connsiteY39" fmla="*/ 4515031 h 4977304"/>
              <a:gd name="connsiteX40" fmla="*/ 9047414 w 12198158"/>
              <a:gd name="connsiteY40" fmla="*/ 4506003 h 4977304"/>
              <a:gd name="connsiteX41" fmla="*/ 8999479 w 12198158"/>
              <a:gd name="connsiteY41" fmla="*/ 4509570 h 4977304"/>
              <a:gd name="connsiteX42" fmla="*/ 8999194 w 12198158"/>
              <a:gd name="connsiteY42" fmla="*/ 4509309 h 4977304"/>
              <a:gd name="connsiteX43" fmla="*/ 8990231 w 12198158"/>
              <a:gd name="connsiteY43" fmla="*/ 4510625 h 4977304"/>
              <a:gd name="connsiteX44" fmla="*/ 8984397 w 12198158"/>
              <a:gd name="connsiteY44" fmla="*/ 4512863 h 4977304"/>
              <a:gd name="connsiteX45" fmla="*/ 8968351 w 12198158"/>
              <a:gd name="connsiteY45" fmla="*/ 4516366 h 4977304"/>
              <a:gd name="connsiteX46" fmla="*/ 8962029 w 12198158"/>
              <a:gd name="connsiteY46" fmla="*/ 4515606 h 4977304"/>
              <a:gd name="connsiteX47" fmla="*/ 8957069 w 12198158"/>
              <a:gd name="connsiteY47" fmla="*/ 4513190 h 4977304"/>
              <a:gd name="connsiteX48" fmla="*/ 8889695 w 12198158"/>
              <a:gd name="connsiteY48" fmla="*/ 4533539 h 4977304"/>
              <a:gd name="connsiteX49" fmla="*/ 8746606 w 12198158"/>
              <a:gd name="connsiteY49" fmla="*/ 4530613 h 4977304"/>
              <a:gd name="connsiteX50" fmla="*/ 8702038 w 12198158"/>
              <a:gd name="connsiteY50" fmla="*/ 4532895 h 4977304"/>
              <a:gd name="connsiteX51" fmla="*/ 8590337 w 12198158"/>
              <a:gd name="connsiteY51" fmla="*/ 4542204 h 4977304"/>
              <a:gd name="connsiteX52" fmla="*/ 8519543 w 12198158"/>
              <a:gd name="connsiteY52" fmla="*/ 4526086 h 4977304"/>
              <a:gd name="connsiteX53" fmla="*/ 8505306 w 12198158"/>
              <a:gd name="connsiteY53" fmla="*/ 4532509 h 4977304"/>
              <a:gd name="connsiteX54" fmla="*/ 8500493 w 12198158"/>
              <a:gd name="connsiteY54" fmla="*/ 4535768 h 4977304"/>
              <a:gd name="connsiteX55" fmla="*/ 8492299 w 12198158"/>
              <a:gd name="connsiteY55" fmla="*/ 4538742 h 4977304"/>
              <a:gd name="connsiteX56" fmla="*/ 8491926 w 12198158"/>
              <a:gd name="connsiteY56" fmla="*/ 4538547 h 4977304"/>
              <a:gd name="connsiteX57" fmla="*/ 8484586 w 12198158"/>
              <a:gd name="connsiteY57" fmla="*/ 4541860 h 4977304"/>
              <a:gd name="connsiteX58" fmla="*/ 8361601 w 12198158"/>
              <a:gd name="connsiteY58" fmla="*/ 4557109 h 4977304"/>
              <a:gd name="connsiteX59" fmla="*/ 8348227 w 12198158"/>
              <a:gd name="connsiteY59" fmla="*/ 4557320 h 4977304"/>
              <a:gd name="connsiteX60" fmla="*/ 8346801 w 12198158"/>
              <a:gd name="connsiteY60" fmla="*/ 4556408 h 4977304"/>
              <a:gd name="connsiteX61" fmla="*/ 8308886 w 12198158"/>
              <a:gd name="connsiteY61" fmla="*/ 4575677 h 4977304"/>
              <a:gd name="connsiteX62" fmla="*/ 8289640 w 12198158"/>
              <a:gd name="connsiteY62" fmla="*/ 4590767 h 4977304"/>
              <a:gd name="connsiteX63" fmla="*/ 8278750 w 12198158"/>
              <a:gd name="connsiteY63" fmla="*/ 4597091 h 4977304"/>
              <a:gd name="connsiteX64" fmla="*/ 8277624 w 12198158"/>
              <a:gd name="connsiteY64" fmla="*/ 4601916 h 4977304"/>
              <a:gd name="connsiteX65" fmla="*/ 8260561 w 12198158"/>
              <a:gd name="connsiteY65" fmla="*/ 4609708 h 4977304"/>
              <a:gd name="connsiteX66" fmla="*/ 8257864 w 12198158"/>
              <a:gd name="connsiteY66" fmla="*/ 4609458 h 4977304"/>
              <a:gd name="connsiteX67" fmla="*/ 8246529 w 12198158"/>
              <a:gd name="connsiteY67" fmla="*/ 4620148 h 4977304"/>
              <a:gd name="connsiteX68" fmla="*/ 8240334 w 12198158"/>
              <a:gd name="connsiteY68" fmla="*/ 4634257 h 4977304"/>
              <a:gd name="connsiteX69" fmla="*/ 8084875 w 12198158"/>
              <a:gd name="connsiteY69" fmla="*/ 4684387 h 4977304"/>
              <a:gd name="connsiteX70" fmla="*/ 7900134 w 12198158"/>
              <a:gd name="connsiteY70" fmla="*/ 4729969 h 4977304"/>
              <a:gd name="connsiteX71" fmla="*/ 7713595 w 12198158"/>
              <a:gd name="connsiteY71" fmla="*/ 4757895 h 4977304"/>
              <a:gd name="connsiteX72" fmla="*/ 7609267 w 12198158"/>
              <a:gd name="connsiteY72" fmla="*/ 4754126 h 4977304"/>
              <a:gd name="connsiteX73" fmla="*/ 7522521 w 12198158"/>
              <a:gd name="connsiteY73" fmla="*/ 4760455 h 4977304"/>
              <a:gd name="connsiteX74" fmla="*/ 7514554 w 12198158"/>
              <a:gd name="connsiteY74" fmla="*/ 4763228 h 4977304"/>
              <a:gd name="connsiteX75" fmla="*/ 7502403 w 12198158"/>
              <a:gd name="connsiteY75" fmla="*/ 4764677 h 4977304"/>
              <a:gd name="connsiteX76" fmla="*/ 7502032 w 12198158"/>
              <a:gd name="connsiteY76" fmla="*/ 4764322 h 4977304"/>
              <a:gd name="connsiteX77" fmla="*/ 7490794 w 12198158"/>
              <a:gd name="connsiteY77" fmla="*/ 4766442 h 4977304"/>
              <a:gd name="connsiteX78" fmla="*/ 7400450 w 12198158"/>
              <a:gd name="connsiteY78" fmla="*/ 4757640 h 4977304"/>
              <a:gd name="connsiteX79" fmla="*/ 7307302 w 12198158"/>
              <a:gd name="connsiteY79" fmla="*/ 4747220 h 4977304"/>
              <a:gd name="connsiteX80" fmla="*/ 7305976 w 12198158"/>
              <a:gd name="connsiteY80" fmla="*/ 4745654 h 4977304"/>
              <a:gd name="connsiteX81" fmla="*/ 7213744 w 12198158"/>
              <a:gd name="connsiteY81" fmla="*/ 4773074 h 4977304"/>
              <a:gd name="connsiteX82" fmla="*/ 7196298 w 12198158"/>
              <a:gd name="connsiteY82" fmla="*/ 4778016 h 4977304"/>
              <a:gd name="connsiteX83" fmla="*/ 7192202 w 12198158"/>
              <a:gd name="connsiteY83" fmla="*/ 4783834 h 4977304"/>
              <a:gd name="connsiteX84" fmla="*/ 7166024 w 12198158"/>
              <a:gd name="connsiteY84" fmla="*/ 4788882 h 4977304"/>
              <a:gd name="connsiteX85" fmla="*/ 7092253 w 12198158"/>
              <a:gd name="connsiteY85" fmla="*/ 4802161 h 4977304"/>
              <a:gd name="connsiteX86" fmla="*/ 7013814 w 12198158"/>
              <a:gd name="connsiteY86" fmla="*/ 4801755 h 4977304"/>
              <a:gd name="connsiteX87" fmla="*/ 6899540 w 12198158"/>
              <a:gd name="connsiteY87" fmla="*/ 4833798 h 4977304"/>
              <a:gd name="connsiteX88" fmla="*/ 6703746 w 12198158"/>
              <a:gd name="connsiteY88" fmla="*/ 4864157 h 4977304"/>
              <a:gd name="connsiteX89" fmla="*/ 6545085 w 12198158"/>
              <a:gd name="connsiteY89" fmla="*/ 4895408 h 4977304"/>
              <a:gd name="connsiteX90" fmla="*/ 6313345 w 12198158"/>
              <a:gd name="connsiteY90" fmla="*/ 4946232 h 4977304"/>
              <a:gd name="connsiteX91" fmla="*/ 6164558 w 12198158"/>
              <a:gd name="connsiteY91" fmla="*/ 4948498 h 4977304"/>
              <a:gd name="connsiteX92" fmla="*/ 6069796 w 12198158"/>
              <a:gd name="connsiteY92" fmla="*/ 4970720 h 4977304"/>
              <a:gd name="connsiteX93" fmla="*/ 6064481 w 12198158"/>
              <a:gd name="connsiteY93" fmla="*/ 4969051 h 4977304"/>
              <a:gd name="connsiteX94" fmla="*/ 6044602 w 12198158"/>
              <a:gd name="connsiteY94" fmla="*/ 4969792 h 4977304"/>
              <a:gd name="connsiteX95" fmla="*/ 6037252 w 12198158"/>
              <a:gd name="connsiteY95" fmla="*/ 4960726 h 4977304"/>
              <a:gd name="connsiteX96" fmla="*/ 6006081 w 12198158"/>
              <a:gd name="connsiteY96" fmla="*/ 4955195 h 4977304"/>
              <a:gd name="connsiteX97" fmla="*/ 5920065 w 12198158"/>
              <a:gd name="connsiteY97" fmla="*/ 4944866 h 4977304"/>
              <a:gd name="connsiteX98" fmla="*/ 5755077 w 12198158"/>
              <a:gd name="connsiteY98" fmla="*/ 4976193 h 4977304"/>
              <a:gd name="connsiteX99" fmla="*/ 5623207 w 12198158"/>
              <a:gd name="connsiteY99" fmla="*/ 4977304 h 4977304"/>
              <a:gd name="connsiteX100" fmla="*/ 5467256 w 12198158"/>
              <a:gd name="connsiteY100" fmla="*/ 4962079 h 4977304"/>
              <a:gd name="connsiteX101" fmla="*/ 5429137 w 12198158"/>
              <a:gd name="connsiteY101" fmla="*/ 4949858 h 4977304"/>
              <a:gd name="connsiteX102" fmla="*/ 5378078 w 12198158"/>
              <a:gd name="connsiteY102" fmla="*/ 4930634 h 4977304"/>
              <a:gd name="connsiteX103" fmla="*/ 5258253 w 12198158"/>
              <a:gd name="connsiteY103" fmla="*/ 4908461 h 4977304"/>
              <a:gd name="connsiteX104" fmla="*/ 5219477 w 12198158"/>
              <a:gd name="connsiteY104" fmla="*/ 4896381 h 4977304"/>
              <a:gd name="connsiteX105" fmla="*/ 5171208 w 12198158"/>
              <a:gd name="connsiteY105" fmla="*/ 4893134 h 4977304"/>
              <a:gd name="connsiteX106" fmla="*/ 5153115 w 12198158"/>
              <a:gd name="connsiteY106" fmla="*/ 4885290 h 4977304"/>
              <a:gd name="connsiteX107" fmla="*/ 5139168 w 12198158"/>
              <a:gd name="connsiteY107" fmla="*/ 4881597 h 4977304"/>
              <a:gd name="connsiteX108" fmla="*/ 5136167 w 12198158"/>
              <a:gd name="connsiteY108" fmla="*/ 4879315 h 4977304"/>
              <a:gd name="connsiteX109" fmla="*/ 5118243 w 12198158"/>
              <a:gd name="connsiteY109" fmla="*/ 4867529 h 4977304"/>
              <a:gd name="connsiteX110" fmla="*/ 5062411 w 12198158"/>
              <a:gd name="connsiteY110" fmla="*/ 4874665 h 4977304"/>
              <a:gd name="connsiteX111" fmla="*/ 5008170 w 12198158"/>
              <a:gd name="connsiteY111" fmla="*/ 4856876 h 4977304"/>
              <a:gd name="connsiteX112" fmla="*/ 4837210 w 12198158"/>
              <a:gd name="connsiteY112" fmla="*/ 4830794 h 4977304"/>
              <a:gd name="connsiteX113" fmla="*/ 4759270 w 12198158"/>
              <a:gd name="connsiteY113" fmla="*/ 4800638 h 4977304"/>
              <a:gd name="connsiteX114" fmla="*/ 4720035 w 12198158"/>
              <a:gd name="connsiteY114" fmla="*/ 4790848 h 4977304"/>
              <a:gd name="connsiteX115" fmla="*/ 4718027 w 12198158"/>
              <a:gd name="connsiteY115" fmla="*/ 4790035 h 4977304"/>
              <a:gd name="connsiteX116" fmla="*/ 4718961 w 12198158"/>
              <a:gd name="connsiteY116" fmla="*/ 4789806 h 4977304"/>
              <a:gd name="connsiteX117" fmla="*/ 4714055 w 12198158"/>
              <a:gd name="connsiteY117" fmla="*/ 4788426 h 4977304"/>
              <a:gd name="connsiteX118" fmla="*/ 4718027 w 12198158"/>
              <a:gd name="connsiteY118" fmla="*/ 4790035 h 4977304"/>
              <a:gd name="connsiteX119" fmla="*/ 4712381 w 12198158"/>
              <a:gd name="connsiteY119" fmla="*/ 4791420 h 4977304"/>
              <a:gd name="connsiteX120" fmla="*/ 4512801 w 12198158"/>
              <a:gd name="connsiteY120" fmla="*/ 4780666 h 4977304"/>
              <a:gd name="connsiteX121" fmla="*/ 4425588 w 12198158"/>
              <a:gd name="connsiteY121" fmla="*/ 4769100 h 4977304"/>
              <a:gd name="connsiteX122" fmla="*/ 4314086 w 12198158"/>
              <a:gd name="connsiteY122" fmla="*/ 4774822 h 4977304"/>
              <a:gd name="connsiteX123" fmla="*/ 4312230 w 12198158"/>
              <a:gd name="connsiteY123" fmla="*/ 4773365 h 4977304"/>
              <a:gd name="connsiteX124" fmla="*/ 4292278 w 12198158"/>
              <a:gd name="connsiteY124" fmla="*/ 4771325 h 4977304"/>
              <a:gd name="connsiteX125" fmla="*/ 4287201 w 12198158"/>
              <a:gd name="connsiteY125" fmla="*/ 4774493 h 4977304"/>
              <a:gd name="connsiteX126" fmla="*/ 4273289 w 12198158"/>
              <a:gd name="connsiteY126" fmla="*/ 4774225 h 4977304"/>
              <a:gd name="connsiteX127" fmla="*/ 4245283 w 12198158"/>
              <a:gd name="connsiteY127" fmla="*/ 4776749 h 4977304"/>
              <a:gd name="connsiteX128" fmla="*/ 4199245 w 12198158"/>
              <a:gd name="connsiteY128" fmla="*/ 4773714 h 4977304"/>
              <a:gd name="connsiteX129" fmla="*/ 4198941 w 12198158"/>
              <a:gd name="connsiteY129" fmla="*/ 4772347 h 4977304"/>
              <a:gd name="connsiteX130" fmla="*/ 4188453 w 12198158"/>
              <a:gd name="connsiteY130" fmla="*/ 4766228 h 4977304"/>
              <a:gd name="connsiteX131" fmla="*/ 4139982 w 12198158"/>
              <a:gd name="connsiteY131" fmla="*/ 4748999 h 4977304"/>
              <a:gd name="connsiteX132" fmla="*/ 4080374 w 12198158"/>
              <a:gd name="connsiteY132" fmla="*/ 4720184 h 4977304"/>
              <a:gd name="connsiteX133" fmla="*/ 4071828 w 12198158"/>
              <a:gd name="connsiteY133" fmla="*/ 4719278 h 4977304"/>
              <a:gd name="connsiteX134" fmla="*/ 4071710 w 12198158"/>
              <a:gd name="connsiteY134" fmla="*/ 4718953 h 4977304"/>
              <a:gd name="connsiteX135" fmla="*/ 4056247 w 12198158"/>
              <a:gd name="connsiteY135" fmla="*/ 4717622 h 4977304"/>
              <a:gd name="connsiteX136" fmla="*/ 4039668 w 12198158"/>
              <a:gd name="connsiteY136" fmla="*/ 4715861 h 4977304"/>
              <a:gd name="connsiteX137" fmla="*/ 4034303 w 12198158"/>
              <a:gd name="connsiteY137" fmla="*/ 4713218 h 4977304"/>
              <a:gd name="connsiteX138" fmla="*/ 4032672 w 12198158"/>
              <a:gd name="connsiteY138" fmla="*/ 4709236 h 4977304"/>
              <a:gd name="connsiteX139" fmla="*/ 4031088 w 12198158"/>
              <a:gd name="connsiteY139" fmla="*/ 4709491 h 4977304"/>
              <a:gd name="connsiteX140" fmla="*/ 4001867 w 12198158"/>
              <a:gd name="connsiteY140" fmla="*/ 4695842 h 4977304"/>
              <a:gd name="connsiteX141" fmla="*/ 3934220 w 12198158"/>
              <a:gd name="connsiteY141" fmla="*/ 4676884 h 4977304"/>
              <a:gd name="connsiteX142" fmla="*/ 3894676 w 12198158"/>
              <a:gd name="connsiteY142" fmla="*/ 4670743 h 4977304"/>
              <a:gd name="connsiteX143" fmla="*/ 3787232 w 12198158"/>
              <a:gd name="connsiteY143" fmla="*/ 4648764 h 4977304"/>
              <a:gd name="connsiteX144" fmla="*/ 3680057 w 12198158"/>
              <a:gd name="connsiteY144" fmla="*/ 4622784 h 4977304"/>
              <a:gd name="connsiteX145" fmla="*/ 3607627 w 12198158"/>
              <a:gd name="connsiteY145" fmla="*/ 4587738 h 4977304"/>
              <a:gd name="connsiteX146" fmla="*/ 3601451 w 12198158"/>
              <a:gd name="connsiteY146" fmla="*/ 4589218 h 4977304"/>
              <a:gd name="connsiteX147" fmla="*/ 3592338 w 12198158"/>
              <a:gd name="connsiteY147" fmla="*/ 4589396 h 4977304"/>
              <a:gd name="connsiteX148" fmla="*/ 3592104 w 12198158"/>
              <a:gd name="connsiteY148" fmla="*/ 4589103 h 4977304"/>
              <a:gd name="connsiteX149" fmla="*/ 3583586 w 12198158"/>
              <a:gd name="connsiteY149" fmla="*/ 4589853 h 4977304"/>
              <a:gd name="connsiteX150" fmla="*/ 3533777 w 12198158"/>
              <a:gd name="connsiteY150" fmla="*/ 4579320 h 4977304"/>
              <a:gd name="connsiteX151" fmla="*/ 3470906 w 12198158"/>
              <a:gd name="connsiteY151" fmla="*/ 4575344 h 4977304"/>
              <a:gd name="connsiteX152" fmla="*/ 3398460 w 12198158"/>
              <a:gd name="connsiteY152" fmla="*/ 4562260 h 4977304"/>
              <a:gd name="connsiteX153" fmla="*/ 3361644 w 12198158"/>
              <a:gd name="connsiteY153" fmla="*/ 4580670 h 4977304"/>
              <a:gd name="connsiteX154" fmla="*/ 3341795 w 12198158"/>
              <a:gd name="connsiteY154" fmla="*/ 4582496 h 4977304"/>
              <a:gd name="connsiteX155" fmla="*/ 3339469 w 12198158"/>
              <a:gd name="connsiteY155" fmla="*/ 4581438 h 4977304"/>
              <a:gd name="connsiteX156" fmla="*/ 3260180 w 12198158"/>
              <a:gd name="connsiteY156" fmla="*/ 4587820 h 4977304"/>
              <a:gd name="connsiteX157" fmla="*/ 3140460 w 12198158"/>
              <a:gd name="connsiteY157" fmla="*/ 4596263 h 4977304"/>
              <a:gd name="connsiteX158" fmla="*/ 3028270 w 12198158"/>
              <a:gd name="connsiteY158" fmla="*/ 4599134 h 4977304"/>
              <a:gd name="connsiteX159" fmla="*/ 2779714 w 12198158"/>
              <a:gd name="connsiteY159" fmla="*/ 4622831 h 4977304"/>
              <a:gd name="connsiteX160" fmla="*/ 2649525 w 12198158"/>
              <a:gd name="connsiteY160" fmla="*/ 4658086 h 4977304"/>
              <a:gd name="connsiteX161" fmla="*/ 2566315 w 12198158"/>
              <a:gd name="connsiteY161" fmla="*/ 4605776 h 4977304"/>
              <a:gd name="connsiteX162" fmla="*/ 2441626 w 12198158"/>
              <a:gd name="connsiteY162" fmla="*/ 4620872 h 4977304"/>
              <a:gd name="connsiteX163" fmla="*/ 2313568 w 12198158"/>
              <a:gd name="connsiteY163" fmla="*/ 4630067 h 4977304"/>
              <a:gd name="connsiteX164" fmla="*/ 2207105 w 12198158"/>
              <a:gd name="connsiteY164" fmla="*/ 4624384 h 4977304"/>
              <a:gd name="connsiteX165" fmla="*/ 2093268 w 12198158"/>
              <a:gd name="connsiteY165" fmla="*/ 4606236 h 4977304"/>
              <a:gd name="connsiteX166" fmla="*/ 1996024 w 12198158"/>
              <a:gd name="connsiteY166" fmla="*/ 4597526 h 4977304"/>
              <a:gd name="connsiteX167" fmla="*/ 1926886 w 12198158"/>
              <a:gd name="connsiteY167" fmla="*/ 4621358 h 4977304"/>
              <a:gd name="connsiteX168" fmla="*/ 1920368 w 12198158"/>
              <a:gd name="connsiteY168" fmla="*/ 4616112 h 4977304"/>
              <a:gd name="connsiteX169" fmla="*/ 1871831 w 12198158"/>
              <a:gd name="connsiteY169" fmla="*/ 4617844 h 4977304"/>
              <a:gd name="connsiteX170" fmla="*/ 1785463 w 12198158"/>
              <a:gd name="connsiteY170" fmla="*/ 4647841 h 4977304"/>
              <a:gd name="connsiteX171" fmla="*/ 1737045 w 12198158"/>
              <a:gd name="connsiteY171" fmla="*/ 4642356 h 4977304"/>
              <a:gd name="connsiteX172" fmla="*/ 1673954 w 12198158"/>
              <a:gd name="connsiteY172" fmla="*/ 4624601 h 4977304"/>
              <a:gd name="connsiteX173" fmla="*/ 1602834 w 12198158"/>
              <a:gd name="connsiteY173" fmla="*/ 4640924 h 4977304"/>
              <a:gd name="connsiteX174" fmla="*/ 1490351 w 12198158"/>
              <a:gd name="connsiteY174" fmla="*/ 4613132 h 4977304"/>
              <a:gd name="connsiteX175" fmla="*/ 1149212 w 12198158"/>
              <a:gd name="connsiteY175" fmla="*/ 4564210 h 4977304"/>
              <a:gd name="connsiteX176" fmla="*/ 938574 w 12198158"/>
              <a:gd name="connsiteY176" fmla="*/ 4566821 h 4977304"/>
              <a:gd name="connsiteX177" fmla="*/ 857697 w 12198158"/>
              <a:gd name="connsiteY177" fmla="*/ 4525391 h 4977304"/>
              <a:gd name="connsiteX178" fmla="*/ 836981 w 12198158"/>
              <a:gd name="connsiteY178" fmla="*/ 4526708 h 4977304"/>
              <a:gd name="connsiteX179" fmla="*/ 816264 w 12198158"/>
              <a:gd name="connsiteY179" fmla="*/ 4524575 h 4977304"/>
              <a:gd name="connsiteX180" fmla="*/ 810965 w 12198158"/>
              <a:gd name="connsiteY180" fmla="*/ 4527718 h 4977304"/>
              <a:gd name="connsiteX181" fmla="*/ 796509 w 12198158"/>
              <a:gd name="connsiteY181" fmla="*/ 4527387 h 4977304"/>
              <a:gd name="connsiteX182" fmla="*/ 767389 w 12198158"/>
              <a:gd name="connsiteY182" fmla="*/ 4529784 h 4977304"/>
              <a:gd name="connsiteX183" fmla="*/ 762544 w 12198158"/>
              <a:gd name="connsiteY183" fmla="*/ 4527372 h 4977304"/>
              <a:gd name="connsiteX184" fmla="*/ 719567 w 12198158"/>
              <a:gd name="connsiteY184" fmla="*/ 4526534 h 4977304"/>
              <a:gd name="connsiteX185" fmla="*/ 719262 w 12198158"/>
              <a:gd name="connsiteY185" fmla="*/ 4525164 h 4977304"/>
              <a:gd name="connsiteX186" fmla="*/ 708402 w 12198158"/>
              <a:gd name="connsiteY186" fmla="*/ 4518999 h 4977304"/>
              <a:gd name="connsiteX187" fmla="*/ 596394 w 12198158"/>
              <a:gd name="connsiteY187" fmla="*/ 4472455 h 4977304"/>
              <a:gd name="connsiteX188" fmla="*/ 578149 w 12198158"/>
              <a:gd name="connsiteY188" fmla="*/ 4469575 h 4977304"/>
              <a:gd name="connsiteX189" fmla="*/ 571336 w 12198158"/>
              <a:gd name="connsiteY189" fmla="*/ 4469781 h 4977304"/>
              <a:gd name="connsiteX190" fmla="*/ 444802 w 12198158"/>
              <a:gd name="connsiteY190" fmla="*/ 4428480 h 4977304"/>
              <a:gd name="connsiteX191" fmla="*/ 403746 w 12198158"/>
              <a:gd name="connsiteY191" fmla="*/ 4422157 h 4977304"/>
              <a:gd name="connsiteX192" fmla="*/ 292240 w 12198158"/>
              <a:gd name="connsiteY192" fmla="*/ 4399681 h 4977304"/>
              <a:gd name="connsiteX193" fmla="*/ 118302 w 12198158"/>
              <a:gd name="connsiteY193" fmla="*/ 4343421 h 4977304"/>
              <a:gd name="connsiteX194" fmla="*/ 15516 w 12198158"/>
              <a:gd name="connsiteY194" fmla="*/ 4340320 h 4977304"/>
              <a:gd name="connsiteX195" fmla="*/ 2 w 12198158"/>
              <a:gd name="connsiteY195" fmla="*/ 4334381 h 4977304"/>
              <a:gd name="connsiteX196" fmla="*/ 2 w 12198158"/>
              <a:gd name="connsiteY196" fmla="*/ 3589361 h 4977304"/>
              <a:gd name="connsiteX197" fmla="*/ 0 w 12198158"/>
              <a:gd name="connsiteY197" fmla="*/ 3589361 h 4977304"/>
              <a:gd name="connsiteX198" fmla="*/ 0 w 12198158"/>
              <a:gd name="connsiteY198" fmla="*/ 3513036 h 4977304"/>
              <a:gd name="connsiteX199" fmla="*/ 0 w 12198158"/>
              <a:gd name="connsiteY199" fmla="*/ 2672265 h 4977304"/>
              <a:gd name="connsiteX200" fmla="*/ 0 w 12198158"/>
              <a:gd name="connsiteY200" fmla="*/ 0 h 4977304"/>
              <a:gd name="connsiteX0" fmla="*/ 0 w 12198158"/>
              <a:gd name="connsiteY0" fmla="*/ 0 h 4977304"/>
              <a:gd name="connsiteX1" fmla="*/ 12192000 w 12198158"/>
              <a:gd name="connsiteY1" fmla="*/ 0 h 4977304"/>
              <a:gd name="connsiteX2" fmla="*/ 12198158 w 12198158"/>
              <a:gd name="connsiteY2" fmla="*/ 3664565 h 4977304"/>
              <a:gd name="connsiteX3" fmla="*/ 12132764 w 12198158"/>
              <a:gd name="connsiteY3" fmla="*/ 3748492 h 4977304"/>
              <a:gd name="connsiteX4" fmla="*/ 12053056 w 12198158"/>
              <a:gd name="connsiteY4" fmla="*/ 3749753 h 4977304"/>
              <a:gd name="connsiteX5" fmla="*/ 11938513 w 12198158"/>
              <a:gd name="connsiteY5" fmla="*/ 3754367 h 4977304"/>
              <a:gd name="connsiteX6" fmla="*/ 11853342 w 12198158"/>
              <a:gd name="connsiteY6" fmla="*/ 3782688 h 4977304"/>
              <a:gd name="connsiteX7" fmla="*/ 11704569 w 12198158"/>
              <a:gd name="connsiteY7" fmla="*/ 3839336 h 4977304"/>
              <a:gd name="connsiteX8" fmla="*/ 11577641 w 12198158"/>
              <a:gd name="connsiteY8" fmla="*/ 3885996 h 4977304"/>
              <a:gd name="connsiteX9" fmla="*/ 11508791 w 12198158"/>
              <a:gd name="connsiteY9" fmla="*/ 3969283 h 4977304"/>
              <a:gd name="connsiteX10" fmla="*/ 11388373 w 12198158"/>
              <a:gd name="connsiteY10" fmla="*/ 4027440 h 4977304"/>
              <a:gd name="connsiteX11" fmla="*/ 11276406 w 12198158"/>
              <a:gd name="connsiteY11" fmla="*/ 4056099 h 4977304"/>
              <a:gd name="connsiteX12" fmla="*/ 11190251 w 12198158"/>
              <a:gd name="connsiteY12" fmla="*/ 4073272 h 4977304"/>
              <a:gd name="connsiteX13" fmla="*/ 11139995 w 12198158"/>
              <a:gd name="connsiteY13" fmla="*/ 4081811 h 4977304"/>
              <a:gd name="connsiteX14" fmla="*/ 11040727 w 12198158"/>
              <a:gd name="connsiteY14" fmla="*/ 4081109 h 4977304"/>
              <a:gd name="connsiteX15" fmla="*/ 10969005 w 12198158"/>
              <a:gd name="connsiteY15" fmla="*/ 4091154 h 4977304"/>
              <a:gd name="connsiteX16" fmla="*/ 10899772 w 12198158"/>
              <a:gd name="connsiteY16" fmla="*/ 4122857 h 4977304"/>
              <a:gd name="connsiteX17" fmla="*/ 10838983 w 12198158"/>
              <a:gd name="connsiteY17" fmla="*/ 4155791 h 4977304"/>
              <a:gd name="connsiteX18" fmla="*/ 10769520 w 12198158"/>
              <a:gd name="connsiteY18" fmla="*/ 4198574 h 4977304"/>
              <a:gd name="connsiteX19" fmla="*/ 10570843 w 12198158"/>
              <a:gd name="connsiteY19" fmla="*/ 4255424 h 4977304"/>
              <a:gd name="connsiteX20" fmla="*/ 10512263 w 12198158"/>
              <a:gd name="connsiteY20" fmla="*/ 4291698 h 4977304"/>
              <a:gd name="connsiteX21" fmla="*/ 10439016 w 12198158"/>
              <a:gd name="connsiteY21" fmla="*/ 4293933 h 4977304"/>
              <a:gd name="connsiteX22" fmla="*/ 10376941 w 12198158"/>
              <a:gd name="connsiteY22" fmla="*/ 4298111 h 4977304"/>
              <a:gd name="connsiteX23" fmla="*/ 10329960 w 12198158"/>
              <a:gd name="connsiteY23" fmla="*/ 4298774 h 4977304"/>
              <a:gd name="connsiteX24" fmla="*/ 10254256 w 12198158"/>
              <a:gd name="connsiteY24" fmla="*/ 4309364 h 4977304"/>
              <a:gd name="connsiteX25" fmla="*/ 10119745 w 12198158"/>
              <a:gd name="connsiteY25" fmla="*/ 4321869 h 4977304"/>
              <a:gd name="connsiteX26" fmla="*/ 10075444 w 12198158"/>
              <a:gd name="connsiteY26" fmla="*/ 4324144 h 4977304"/>
              <a:gd name="connsiteX27" fmla="*/ 10032543 w 12198158"/>
              <a:gd name="connsiteY27" fmla="*/ 4322337 h 4977304"/>
              <a:gd name="connsiteX28" fmla="*/ 9953375 w 12198158"/>
              <a:gd name="connsiteY28" fmla="*/ 4339186 h 4977304"/>
              <a:gd name="connsiteX29" fmla="*/ 9841223 w 12198158"/>
              <a:gd name="connsiteY29" fmla="*/ 4346536 h 4977304"/>
              <a:gd name="connsiteX30" fmla="*/ 9721820 w 12198158"/>
              <a:gd name="connsiteY30" fmla="*/ 4368481 h 4977304"/>
              <a:gd name="connsiteX31" fmla="*/ 9578114 w 12198158"/>
              <a:gd name="connsiteY31" fmla="*/ 4380883 h 4977304"/>
              <a:gd name="connsiteX32" fmla="*/ 9336820 w 12198158"/>
              <a:gd name="connsiteY32" fmla="*/ 4430514 h 4977304"/>
              <a:gd name="connsiteX33" fmla="*/ 9272837 w 12198158"/>
              <a:gd name="connsiteY33" fmla="*/ 4491645 h 4977304"/>
              <a:gd name="connsiteX34" fmla="*/ 9188677 w 12198158"/>
              <a:gd name="connsiteY34" fmla="*/ 4497828 h 4977304"/>
              <a:gd name="connsiteX35" fmla="*/ 9183116 w 12198158"/>
              <a:gd name="connsiteY35" fmla="*/ 4507862 h 4977304"/>
              <a:gd name="connsiteX36" fmla="*/ 9145128 w 12198158"/>
              <a:gd name="connsiteY36" fmla="*/ 4520027 h 4977304"/>
              <a:gd name="connsiteX37" fmla="*/ 9144106 w 12198158"/>
              <a:gd name="connsiteY37" fmla="*/ 4518870 h 4977304"/>
              <a:gd name="connsiteX38" fmla="*/ 9131223 w 12198158"/>
              <a:gd name="connsiteY38" fmla="*/ 4516515 h 4977304"/>
              <a:gd name="connsiteX39" fmla="*/ 9107733 w 12198158"/>
              <a:gd name="connsiteY39" fmla="*/ 4515031 h 4977304"/>
              <a:gd name="connsiteX40" fmla="*/ 9047414 w 12198158"/>
              <a:gd name="connsiteY40" fmla="*/ 4506003 h 4977304"/>
              <a:gd name="connsiteX41" fmla="*/ 8999479 w 12198158"/>
              <a:gd name="connsiteY41" fmla="*/ 4509570 h 4977304"/>
              <a:gd name="connsiteX42" fmla="*/ 8999194 w 12198158"/>
              <a:gd name="connsiteY42" fmla="*/ 4509309 h 4977304"/>
              <a:gd name="connsiteX43" fmla="*/ 8990231 w 12198158"/>
              <a:gd name="connsiteY43" fmla="*/ 4510625 h 4977304"/>
              <a:gd name="connsiteX44" fmla="*/ 8984397 w 12198158"/>
              <a:gd name="connsiteY44" fmla="*/ 4512863 h 4977304"/>
              <a:gd name="connsiteX45" fmla="*/ 8968351 w 12198158"/>
              <a:gd name="connsiteY45" fmla="*/ 4516366 h 4977304"/>
              <a:gd name="connsiteX46" fmla="*/ 8962029 w 12198158"/>
              <a:gd name="connsiteY46" fmla="*/ 4515606 h 4977304"/>
              <a:gd name="connsiteX47" fmla="*/ 8957069 w 12198158"/>
              <a:gd name="connsiteY47" fmla="*/ 4513190 h 4977304"/>
              <a:gd name="connsiteX48" fmla="*/ 8889695 w 12198158"/>
              <a:gd name="connsiteY48" fmla="*/ 4533539 h 4977304"/>
              <a:gd name="connsiteX49" fmla="*/ 8746606 w 12198158"/>
              <a:gd name="connsiteY49" fmla="*/ 4530613 h 4977304"/>
              <a:gd name="connsiteX50" fmla="*/ 8702038 w 12198158"/>
              <a:gd name="connsiteY50" fmla="*/ 4532895 h 4977304"/>
              <a:gd name="connsiteX51" fmla="*/ 8590337 w 12198158"/>
              <a:gd name="connsiteY51" fmla="*/ 4542204 h 4977304"/>
              <a:gd name="connsiteX52" fmla="*/ 8519543 w 12198158"/>
              <a:gd name="connsiteY52" fmla="*/ 4526086 h 4977304"/>
              <a:gd name="connsiteX53" fmla="*/ 8505306 w 12198158"/>
              <a:gd name="connsiteY53" fmla="*/ 4532509 h 4977304"/>
              <a:gd name="connsiteX54" fmla="*/ 8500493 w 12198158"/>
              <a:gd name="connsiteY54" fmla="*/ 4535768 h 4977304"/>
              <a:gd name="connsiteX55" fmla="*/ 8492299 w 12198158"/>
              <a:gd name="connsiteY55" fmla="*/ 4538742 h 4977304"/>
              <a:gd name="connsiteX56" fmla="*/ 8491926 w 12198158"/>
              <a:gd name="connsiteY56" fmla="*/ 4538547 h 4977304"/>
              <a:gd name="connsiteX57" fmla="*/ 8484586 w 12198158"/>
              <a:gd name="connsiteY57" fmla="*/ 4541860 h 4977304"/>
              <a:gd name="connsiteX58" fmla="*/ 8361601 w 12198158"/>
              <a:gd name="connsiteY58" fmla="*/ 4557109 h 4977304"/>
              <a:gd name="connsiteX59" fmla="*/ 8348227 w 12198158"/>
              <a:gd name="connsiteY59" fmla="*/ 4557320 h 4977304"/>
              <a:gd name="connsiteX60" fmla="*/ 8346801 w 12198158"/>
              <a:gd name="connsiteY60" fmla="*/ 4556408 h 4977304"/>
              <a:gd name="connsiteX61" fmla="*/ 8308886 w 12198158"/>
              <a:gd name="connsiteY61" fmla="*/ 4575677 h 4977304"/>
              <a:gd name="connsiteX62" fmla="*/ 8289640 w 12198158"/>
              <a:gd name="connsiteY62" fmla="*/ 4590767 h 4977304"/>
              <a:gd name="connsiteX63" fmla="*/ 8278750 w 12198158"/>
              <a:gd name="connsiteY63" fmla="*/ 4597091 h 4977304"/>
              <a:gd name="connsiteX64" fmla="*/ 8277624 w 12198158"/>
              <a:gd name="connsiteY64" fmla="*/ 4601916 h 4977304"/>
              <a:gd name="connsiteX65" fmla="*/ 8260561 w 12198158"/>
              <a:gd name="connsiteY65" fmla="*/ 4609708 h 4977304"/>
              <a:gd name="connsiteX66" fmla="*/ 8257864 w 12198158"/>
              <a:gd name="connsiteY66" fmla="*/ 4609458 h 4977304"/>
              <a:gd name="connsiteX67" fmla="*/ 8246529 w 12198158"/>
              <a:gd name="connsiteY67" fmla="*/ 4620148 h 4977304"/>
              <a:gd name="connsiteX68" fmla="*/ 8240334 w 12198158"/>
              <a:gd name="connsiteY68" fmla="*/ 4634257 h 4977304"/>
              <a:gd name="connsiteX69" fmla="*/ 8084875 w 12198158"/>
              <a:gd name="connsiteY69" fmla="*/ 4684387 h 4977304"/>
              <a:gd name="connsiteX70" fmla="*/ 7900134 w 12198158"/>
              <a:gd name="connsiteY70" fmla="*/ 4729969 h 4977304"/>
              <a:gd name="connsiteX71" fmla="*/ 7713595 w 12198158"/>
              <a:gd name="connsiteY71" fmla="*/ 4757895 h 4977304"/>
              <a:gd name="connsiteX72" fmla="*/ 7609267 w 12198158"/>
              <a:gd name="connsiteY72" fmla="*/ 4754126 h 4977304"/>
              <a:gd name="connsiteX73" fmla="*/ 7522521 w 12198158"/>
              <a:gd name="connsiteY73" fmla="*/ 4760455 h 4977304"/>
              <a:gd name="connsiteX74" fmla="*/ 7514554 w 12198158"/>
              <a:gd name="connsiteY74" fmla="*/ 4763228 h 4977304"/>
              <a:gd name="connsiteX75" fmla="*/ 7502403 w 12198158"/>
              <a:gd name="connsiteY75" fmla="*/ 4764677 h 4977304"/>
              <a:gd name="connsiteX76" fmla="*/ 7502032 w 12198158"/>
              <a:gd name="connsiteY76" fmla="*/ 4764322 h 4977304"/>
              <a:gd name="connsiteX77" fmla="*/ 7490794 w 12198158"/>
              <a:gd name="connsiteY77" fmla="*/ 4766442 h 4977304"/>
              <a:gd name="connsiteX78" fmla="*/ 7400450 w 12198158"/>
              <a:gd name="connsiteY78" fmla="*/ 4757640 h 4977304"/>
              <a:gd name="connsiteX79" fmla="*/ 7307302 w 12198158"/>
              <a:gd name="connsiteY79" fmla="*/ 4747220 h 4977304"/>
              <a:gd name="connsiteX80" fmla="*/ 7305976 w 12198158"/>
              <a:gd name="connsiteY80" fmla="*/ 4745654 h 4977304"/>
              <a:gd name="connsiteX81" fmla="*/ 7213744 w 12198158"/>
              <a:gd name="connsiteY81" fmla="*/ 4773074 h 4977304"/>
              <a:gd name="connsiteX82" fmla="*/ 7196298 w 12198158"/>
              <a:gd name="connsiteY82" fmla="*/ 4778016 h 4977304"/>
              <a:gd name="connsiteX83" fmla="*/ 7192202 w 12198158"/>
              <a:gd name="connsiteY83" fmla="*/ 4783834 h 4977304"/>
              <a:gd name="connsiteX84" fmla="*/ 7166024 w 12198158"/>
              <a:gd name="connsiteY84" fmla="*/ 4788882 h 4977304"/>
              <a:gd name="connsiteX85" fmla="*/ 7092253 w 12198158"/>
              <a:gd name="connsiteY85" fmla="*/ 4802161 h 4977304"/>
              <a:gd name="connsiteX86" fmla="*/ 7013814 w 12198158"/>
              <a:gd name="connsiteY86" fmla="*/ 4801755 h 4977304"/>
              <a:gd name="connsiteX87" fmla="*/ 6899540 w 12198158"/>
              <a:gd name="connsiteY87" fmla="*/ 4833798 h 4977304"/>
              <a:gd name="connsiteX88" fmla="*/ 6703746 w 12198158"/>
              <a:gd name="connsiteY88" fmla="*/ 4864157 h 4977304"/>
              <a:gd name="connsiteX89" fmla="*/ 6545085 w 12198158"/>
              <a:gd name="connsiteY89" fmla="*/ 4895408 h 4977304"/>
              <a:gd name="connsiteX90" fmla="*/ 6313345 w 12198158"/>
              <a:gd name="connsiteY90" fmla="*/ 4946232 h 4977304"/>
              <a:gd name="connsiteX91" fmla="*/ 6164558 w 12198158"/>
              <a:gd name="connsiteY91" fmla="*/ 4948498 h 4977304"/>
              <a:gd name="connsiteX92" fmla="*/ 6069796 w 12198158"/>
              <a:gd name="connsiteY92" fmla="*/ 4970720 h 4977304"/>
              <a:gd name="connsiteX93" fmla="*/ 6064481 w 12198158"/>
              <a:gd name="connsiteY93" fmla="*/ 4969051 h 4977304"/>
              <a:gd name="connsiteX94" fmla="*/ 6044602 w 12198158"/>
              <a:gd name="connsiteY94" fmla="*/ 4969792 h 4977304"/>
              <a:gd name="connsiteX95" fmla="*/ 6037252 w 12198158"/>
              <a:gd name="connsiteY95" fmla="*/ 4960726 h 4977304"/>
              <a:gd name="connsiteX96" fmla="*/ 6006081 w 12198158"/>
              <a:gd name="connsiteY96" fmla="*/ 4955195 h 4977304"/>
              <a:gd name="connsiteX97" fmla="*/ 5920065 w 12198158"/>
              <a:gd name="connsiteY97" fmla="*/ 4944866 h 4977304"/>
              <a:gd name="connsiteX98" fmla="*/ 5755077 w 12198158"/>
              <a:gd name="connsiteY98" fmla="*/ 4976193 h 4977304"/>
              <a:gd name="connsiteX99" fmla="*/ 5623207 w 12198158"/>
              <a:gd name="connsiteY99" fmla="*/ 4977304 h 4977304"/>
              <a:gd name="connsiteX100" fmla="*/ 5467256 w 12198158"/>
              <a:gd name="connsiteY100" fmla="*/ 4962079 h 4977304"/>
              <a:gd name="connsiteX101" fmla="*/ 5429137 w 12198158"/>
              <a:gd name="connsiteY101" fmla="*/ 4949858 h 4977304"/>
              <a:gd name="connsiteX102" fmla="*/ 5378078 w 12198158"/>
              <a:gd name="connsiteY102" fmla="*/ 4930634 h 4977304"/>
              <a:gd name="connsiteX103" fmla="*/ 5258253 w 12198158"/>
              <a:gd name="connsiteY103" fmla="*/ 4908461 h 4977304"/>
              <a:gd name="connsiteX104" fmla="*/ 5219477 w 12198158"/>
              <a:gd name="connsiteY104" fmla="*/ 4896381 h 4977304"/>
              <a:gd name="connsiteX105" fmla="*/ 5171208 w 12198158"/>
              <a:gd name="connsiteY105" fmla="*/ 4893134 h 4977304"/>
              <a:gd name="connsiteX106" fmla="*/ 5153115 w 12198158"/>
              <a:gd name="connsiteY106" fmla="*/ 4885290 h 4977304"/>
              <a:gd name="connsiteX107" fmla="*/ 5139168 w 12198158"/>
              <a:gd name="connsiteY107" fmla="*/ 4881597 h 4977304"/>
              <a:gd name="connsiteX108" fmla="*/ 5136167 w 12198158"/>
              <a:gd name="connsiteY108" fmla="*/ 4879315 h 4977304"/>
              <a:gd name="connsiteX109" fmla="*/ 5118243 w 12198158"/>
              <a:gd name="connsiteY109" fmla="*/ 4867529 h 4977304"/>
              <a:gd name="connsiteX110" fmla="*/ 5062411 w 12198158"/>
              <a:gd name="connsiteY110" fmla="*/ 4874665 h 4977304"/>
              <a:gd name="connsiteX111" fmla="*/ 5008170 w 12198158"/>
              <a:gd name="connsiteY111" fmla="*/ 4856876 h 4977304"/>
              <a:gd name="connsiteX112" fmla="*/ 4837210 w 12198158"/>
              <a:gd name="connsiteY112" fmla="*/ 4830794 h 4977304"/>
              <a:gd name="connsiteX113" fmla="*/ 4759270 w 12198158"/>
              <a:gd name="connsiteY113" fmla="*/ 4800638 h 4977304"/>
              <a:gd name="connsiteX114" fmla="*/ 4720035 w 12198158"/>
              <a:gd name="connsiteY114" fmla="*/ 4790848 h 4977304"/>
              <a:gd name="connsiteX115" fmla="*/ 4718027 w 12198158"/>
              <a:gd name="connsiteY115" fmla="*/ 4790035 h 4977304"/>
              <a:gd name="connsiteX116" fmla="*/ 4718961 w 12198158"/>
              <a:gd name="connsiteY116" fmla="*/ 4789806 h 4977304"/>
              <a:gd name="connsiteX117" fmla="*/ 4714055 w 12198158"/>
              <a:gd name="connsiteY117" fmla="*/ 4788426 h 4977304"/>
              <a:gd name="connsiteX118" fmla="*/ 4718027 w 12198158"/>
              <a:gd name="connsiteY118" fmla="*/ 4790035 h 4977304"/>
              <a:gd name="connsiteX119" fmla="*/ 4712381 w 12198158"/>
              <a:gd name="connsiteY119" fmla="*/ 4791420 h 4977304"/>
              <a:gd name="connsiteX120" fmla="*/ 4512801 w 12198158"/>
              <a:gd name="connsiteY120" fmla="*/ 4780666 h 4977304"/>
              <a:gd name="connsiteX121" fmla="*/ 4425588 w 12198158"/>
              <a:gd name="connsiteY121" fmla="*/ 4769100 h 4977304"/>
              <a:gd name="connsiteX122" fmla="*/ 4314086 w 12198158"/>
              <a:gd name="connsiteY122" fmla="*/ 4774822 h 4977304"/>
              <a:gd name="connsiteX123" fmla="*/ 4312230 w 12198158"/>
              <a:gd name="connsiteY123" fmla="*/ 4773365 h 4977304"/>
              <a:gd name="connsiteX124" fmla="*/ 4292278 w 12198158"/>
              <a:gd name="connsiteY124" fmla="*/ 4771325 h 4977304"/>
              <a:gd name="connsiteX125" fmla="*/ 4287201 w 12198158"/>
              <a:gd name="connsiteY125" fmla="*/ 4774493 h 4977304"/>
              <a:gd name="connsiteX126" fmla="*/ 4273289 w 12198158"/>
              <a:gd name="connsiteY126" fmla="*/ 4774225 h 4977304"/>
              <a:gd name="connsiteX127" fmla="*/ 4245283 w 12198158"/>
              <a:gd name="connsiteY127" fmla="*/ 4776749 h 4977304"/>
              <a:gd name="connsiteX128" fmla="*/ 4199245 w 12198158"/>
              <a:gd name="connsiteY128" fmla="*/ 4773714 h 4977304"/>
              <a:gd name="connsiteX129" fmla="*/ 4198941 w 12198158"/>
              <a:gd name="connsiteY129" fmla="*/ 4772347 h 4977304"/>
              <a:gd name="connsiteX130" fmla="*/ 4188453 w 12198158"/>
              <a:gd name="connsiteY130" fmla="*/ 4766228 h 4977304"/>
              <a:gd name="connsiteX131" fmla="*/ 4139982 w 12198158"/>
              <a:gd name="connsiteY131" fmla="*/ 4748999 h 4977304"/>
              <a:gd name="connsiteX132" fmla="*/ 4080374 w 12198158"/>
              <a:gd name="connsiteY132" fmla="*/ 4720184 h 4977304"/>
              <a:gd name="connsiteX133" fmla="*/ 4071828 w 12198158"/>
              <a:gd name="connsiteY133" fmla="*/ 4719278 h 4977304"/>
              <a:gd name="connsiteX134" fmla="*/ 4071710 w 12198158"/>
              <a:gd name="connsiteY134" fmla="*/ 4718953 h 4977304"/>
              <a:gd name="connsiteX135" fmla="*/ 4056247 w 12198158"/>
              <a:gd name="connsiteY135" fmla="*/ 4717622 h 4977304"/>
              <a:gd name="connsiteX136" fmla="*/ 4039668 w 12198158"/>
              <a:gd name="connsiteY136" fmla="*/ 4715861 h 4977304"/>
              <a:gd name="connsiteX137" fmla="*/ 4034303 w 12198158"/>
              <a:gd name="connsiteY137" fmla="*/ 4713218 h 4977304"/>
              <a:gd name="connsiteX138" fmla="*/ 4032672 w 12198158"/>
              <a:gd name="connsiteY138" fmla="*/ 4709236 h 4977304"/>
              <a:gd name="connsiteX139" fmla="*/ 4031088 w 12198158"/>
              <a:gd name="connsiteY139" fmla="*/ 4709491 h 4977304"/>
              <a:gd name="connsiteX140" fmla="*/ 4001867 w 12198158"/>
              <a:gd name="connsiteY140" fmla="*/ 4695842 h 4977304"/>
              <a:gd name="connsiteX141" fmla="*/ 3934220 w 12198158"/>
              <a:gd name="connsiteY141" fmla="*/ 4676884 h 4977304"/>
              <a:gd name="connsiteX142" fmla="*/ 3894676 w 12198158"/>
              <a:gd name="connsiteY142" fmla="*/ 4670743 h 4977304"/>
              <a:gd name="connsiteX143" fmla="*/ 3787232 w 12198158"/>
              <a:gd name="connsiteY143" fmla="*/ 4648764 h 4977304"/>
              <a:gd name="connsiteX144" fmla="*/ 3680057 w 12198158"/>
              <a:gd name="connsiteY144" fmla="*/ 4622784 h 4977304"/>
              <a:gd name="connsiteX145" fmla="*/ 3607627 w 12198158"/>
              <a:gd name="connsiteY145" fmla="*/ 4587738 h 4977304"/>
              <a:gd name="connsiteX146" fmla="*/ 3601451 w 12198158"/>
              <a:gd name="connsiteY146" fmla="*/ 4589218 h 4977304"/>
              <a:gd name="connsiteX147" fmla="*/ 3592338 w 12198158"/>
              <a:gd name="connsiteY147" fmla="*/ 4589396 h 4977304"/>
              <a:gd name="connsiteX148" fmla="*/ 3592104 w 12198158"/>
              <a:gd name="connsiteY148" fmla="*/ 4589103 h 4977304"/>
              <a:gd name="connsiteX149" fmla="*/ 3583586 w 12198158"/>
              <a:gd name="connsiteY149" fmla="*/ 4589853 h 4977304"/>
              <a:gd name="connsiteX150" fmla="*/ 3533777 w 12198158"/>
              <a:gd name="connsiteY150" fmla="*/ 4579320 h 4977304"/>
              <a:gd name="connsiteX151" fmla="*/ 3470906 w 12198158"/>
              <a:gd name="connsiteY151" fmla="*/ 4575344 h 4977304"/>
              <a:gd name="connsiteX152" fmla="*/ 3398460 w 12198158"/>
              <a:gd name="connsiteY152" fmla="*/ 4562260 h 4977304"/>
              <a:gd name="connsiteX153" fmla="*/ 3361644 w 12198158"/>
              <a:gd name="connsiteY153" fmla="*/ 4580670 h 4977304"/>
              <a:gd name="connsiteX154" fmla="*/ 3341795 w 12198158"/>
              <a:gd name="connsiteY154" fmla="*/ 4582496 h 4977304"/>
              <a:gd name="connsiteX155" fmla="*/ 3339469 w 12198158"/>
              <a:gd name="connsiteY155" fmla="*/ 4581438 h 4977304"/>
              <a:gd name="connsiteX156" fmla="*/ 3260180 w 12198158"/>
              <a:gd name="connsiteY156" fmla="*/ 4587820 h 4977304"/>
              <a:gd name="connsiteX157" fmla="*/ 3140460 w 12198158"/>
              <a:gd name="connsiteY157" fmla="*/ 4596263 h 4977304"/>
              <a:gd name="connsiteX158" fmla="*/ 3028270 w 12198158"/>
              <a:gd name="connsiteY158" fmla="*/ 4599134 h 4977304"/>
              <a:gd name="connsiteX159" fmla="*/ 2779714 w 12198158"/>
              <a:gd name="connsiteY159" fmla="*/ 4622831 h 4977304"/>
              <a:gd name="connsiteX160" fmla="*/ 2649525 w 12198158"/>
              <a:gd name="connsiteY160" fmla="*/ 4658086 h 4977304"/>
              <a:gd name="connsiteX161" fmla="*/ 2566315 w 12198158"/>
              <a:gd name="connsiteY161" fmla="*/ 4605776 h 4977304"/>
              <a:gd name="connsiteX162" fmla="*/ 2441626 w 12198158"/>
              <a:gd name="connsiteY162" fmla="*/ 4620872 h 4977304"/>
              <a:gd name="connsiteX163" fmla="*/ 2313568 w 12198158"/>
              <a:gd name="connsiteY163" fmla="*/ 4630067 h 4977304"/>
              <a:gd name="connsiteX164" fmla="*/ 2207105 w 12198158"/>
              <a:gd name="connsiteY164" fmla="*/ 4624384 h 4977304"/>
              <a:gd name="connsiteX165" fmla="*/ 2093268 w 12198158"/>
              <a:gd name="connsiteY165" fmla="*/ 4606236 h 4977304"/>
              <a:gd name="connsiteX166" fmla="*/ 1996024 w 12198158"/>
              <a:gd name="connsiteY166" fmla="*/ 4597526 h 4977304"/>
              <a:gd name="connsiteX167" fmla="*/ 1926886 w 12198158"/>
              <a:gd name="connsiteY167" fmla="*/ 4621358 h 4977304"/>
              <a:gd name="connsiteX168" fmla="*/ 1920368 w 12198158"/>
              <a:gd name="connsiteY168" fmla="*/ 4616112 h 4977304"/>
              <a:gd name="connsiteX169" fmla="*/ 1871831 w 12198158"/>
              <a:gd name="connsiteY169" fmla="*/ 4617844 h 4977304"/>
              <a:gd name="connsiteX170" fmla="*/ 1785463 w 12198158"/>
              <a:gd name="connsiteY170" fmla="*/ 4647841 h 4977304"/>
              <a:gd name="connsiteX171" fmla="*/ 1737045 w 12198158"/>
              <a:gd name="connsiteY171" fmla="*/ 4642356 h 4977304"/>
              <a:gd name="connsiteX172" fmla="*/ 1673954 w 12198158"/>
              <a:gd name="connsiteY172" fmla="*/ 4624601 h 4977304"/>
              <a:gd name="connsiteX173" fmla="*/ 1602834 w 12198158"/>
              <a:gd name="connsiteY173" fmla="*/ 4640924 h 4977304"/>
              <a:gd name="connsiteX174" fmla="*/ 1490351 w 12198158"/>
              <a:gd name="connsiteY174" fmla="*/ 4613132 h 4977304"/>
              <a:gd name="connsiteX175" fmla="*/ 1149212 w 12198158"/>
              <a:gd name="connsiteY175" fmla="*/ 4564210 h 4977304"/>
              <a:gd name="connsiteX176" fmla="*/ 938574 w 12198158"/>
              <a:gd name="connsiteY176" fmla="*/ 4566821 h 4977304"/>
              <a:gd name="connsiteX177" fmla="*/ 857697 w 12198158"/>
              <a:gd name="connsiteY177" fmla="*/ 4525391 h 4977304"/>
              <a:gd name="connsiteX178" fmla="*/ 836981 w 12198158"/>
              <a:gd name="connsiteY178" fmla="*/ 4526708 h 4977304"/>
              <a:gd name="connsiteX179" fmla="*/ 816264 w 12198158"/>
              <a:gd name="connsiteY179" fmla="*/ 4524575 h 4977304"/>
              <a:gd name="connsiteX180" fmla="*/ 810965 w 12198158"/>
              <a:gd name="connsiteY180" fmla="*/ 4527718 h 4977304"/>
              <a:gd name="connsiteX181" fmla="*/ 796509 w 12198158"/>
              <a:gd name="connsiteY181" fmla="*/ 4527387 h 4977304"/>
              <a:gd name="connsiteX182" fmla="*/ 767389 w 12198158"/>
              <a:gd name="connsiteY182" fmla="*/ 4529784 h 4977304"/>
              <a:gd name="connsiteX183" fmla="*/ 762544 w 12198158"/>
              <a:gd name="connsiteY183" fmla="*/ 4527372 h 4977304"/>
              <a:gd name="connsiteX184" fmla="*/ 719567 w 12198158"/>
              <a:gd name="connsiteY184" fmla="*/ 4526534 h 4977304"/>
              <a:gd name="connsiteX185" fmla="*/ 719262 w 12198158"/>
              <a:gd name="connsiteY185" fmla="*/ 4525164 h 4977304"/>
              <a:gd name="connsiteX186" fmla="*/ 708402 w 12198158"/>
              <a:gd name="connsiteY186" fmla="*/ 4518999 h 4977304"/>
              <a:gd name="connsiteX187" fmla="*/ 596394 w 12198158"/>
              <a:gd name="connsiteY187" fmla="*/ 4472455 h 4977304"/>
              <a:gd name="connsiteX188" fmla="*/ 578149 w 12198158"/>
              <a:gd name="connsiteY188" fmla="*/ 4469575 h 4977304"/>
              <a:gd name="connsiteX189" fmla="*/ 571336 w 12198158"/>
              <a:gd name="connsiteY189" fmla="*/ 4469781 h 4977304"/>
              <a:gd name="connsiteX190" fmla="*/ 444802 w 12198158"/>
              <a:gd name="connsiteY190" fmla="*/ 4428480 h 4977304"/>
              <a:gd name="connsiteX191" fmla="*/ 403746 w 12198158"/>
              <a:gd name="connsiteY191" fmla="*/ 4422157 h 4977304"/>
              <a:gd name="connsiteX192" fmla="*/ 292240 w 12198158"/>
              <a:gd name="connsiteY192" fmla="*/ 4399681 h 4977304"/>
              <a:gd name="connsiteX193" fmla="*/ 118302 w 12198158"/>
              <a:gd name="connsiteY193" fmla="*/ 4343421 h 4977304"/>
              <a:gd name="connsiteX194" fmla="*/ 15516 w 12198158"/>
              <a:gd name="connsiteY194" fmla="*/ 4340320 h 4977304"/>
              <a:gd name="connsiteX195" fmla="*/ 2 w 12198158"/>
              <a:gd name="connsiteY195" fmla="*/ 4334381 h 4977304"/>
              <a:gd name="connsiteX196" fmla="*/ 2 w 12198158"/>
              <a:gd name="connsiteY196" fmla="*/ 3589361 h 4977304"/>
              <a:gd name="connsiteX197" fmla="*/ 0 w 12198158"/>
              <a:gd name="connsiteY197" fmla="*/ 3589361 h 4977304"/>
              <a:gd name="connsiteX198" fmla="*/ 0 w 12198158"/>
              <a:gd name="connsiteY198" fmla="*/ 3513036 h 4977304"/>
              <a:gd name="connsiteX199" fmla="*/ 0 w 12198158"/>
              <a:gd name="connsiteY199" fmla="*/ 0 h 4977304"/>
              <a:gd name="connsiteX0" fmla="*/ 0 w 12198158"/>
              <a:gd name="connsiteY0" fmla="*/ 0 h 4977304"/>
              <a:gd name="connsiteX1" fmla="*/ 12192000 w 12198158"/>
              <a:gd name="connsiteY1" fmla="*/ 0 h 4977304"/>
              <a:gd name="connsiteX2" fmla="*/ 12198158 w 12198158"/>
              <a:gd name="connsiteY2" fmla="*/ 3664565 h 4977304"/>
              <a:gd name="connsiteX3" fmla="*/ 12132764 w 12198158"/>
              <a:gd name="connsiteY3" fmla="*/ 3748492 h 4977304"/>
              <a:gd name="connsiteX4" fmla="*/ 12053056 w 12198158"/>
              <a:gd name="connsiteY4" fmla="*/ 3749753 h 4977304"/>
              <a:gd name="connsiteX5" fmla="*/ 11938513 w 12198158"/>
              <a:gd name="connsiteY5" fmla="*/ 3754367 h 4977304"/>
              <a:gd name="connsiteX6" fmla="*/ 11853342 w 12198158"/>
              <a:gd name="connsiteY6" fmla="*/ 3782688 h 4977304"/>
              <a:gd name="connsiteX7" fmla="*/ 11704569 w 12198158"/>
              <a:gd name="connsiteY7" fmla="*/ 3839336 h 4977304"/>
              <a:gd name="connsiteX8" fmla="*/ 11577641 w 12198158"/>
              <a:gd name="connsiteY8" fmla="*/ 3885996 h 4977304"/>
              <a:gd name="connsiteX9" fmla="*/ 11508791 w 12198158"/>
              <a:gd name="connsiteY9" fmla="*/ 3969283 h 4977304"/>
              <a:gd name="connsiteX10" fmla="*/ 11388373 w 12198158"/>
              <a:gd name="connsiteY10" fmla="*/ 4027440 h 4977304"/>
              <a:gd name="connsiteX11" fmla="*/ 11276406 w 12198158"/>
              <a:gd name="connsiteY11" fmla="*/ 4056099 h 4977304"/>
              <a:gd name="connsiteX12" fmla="*/ 11190251 w 12198158"/>
              <a:gd name="connsiteY12" fmla="*/ 4073272 h 4977304"/>
              <a:gd name="connsiteX13" fmla="*/ 11139995 w 12198158"/>
              <a:gd name="connsiteY13" fmla="*/ 4081811 h 4977304"/>
              <a:gd name="connsiteX14" fmla="*/ 11040727 w 12198158"/>
              <a:gd name="connsiteY14" fmla="*/ 4081109 h 4977304"/>
              <a:gd name="connsiteX15" fmla="*/ 10969005 w 12198158"/>
              <a:gd name="connsiteY15" fmla="*/ 4091154 h 4977304"/>
              <a:gd name="connsiteX16" fmla="*/ 10899772 w 12198158"/>
              <a:gd name="connsiteY16" fmla="*/ 4122857 h 4977304"/>
              <a:gd name="connsiteX17" fmla="*/ 10838983 w 12198158"/>
              <a:gd name="connsiteY17" fmla="*/ 4155791 h 4977304"/>
              <a:gd name="connsiteX18" fmla="*/ 10769520 w 12198158"/>
              <a:gd name="connsiteY18" fmla="*/ 4198574 h 4977304"/>
              <a:gd name="connsiteX19" fmla="*/ 10570843 w 12198158"/>
              <a:gd name="connsiteY19" fmla="*/ 4255424 h 4977304"/>
              <a:gd name="connsiteX20" fmla="*/ 10512263 w 12198158"/>
              <a:gd name="connsiteY20" fmla="*/ 4291698 h 4977304"/>
              <a:gd name="connsiteX21" fmla="*/ 10439016 w 12198158"/>
              <a:gd name="connsiteY21" fmla="*/ 4293933 h 4977304"/>
              <a:gd name="connsiteX22" fmla="*/ 10376941 w 12198158"/>
              <a:gd name="connsiteY22" fmla="*/ 4298111 h 4977304"/>
              <a:gd name="connsiteX23" fmla="*/ 10329960 w 12198158"/>
              <a:gd name="connsiteY23" fmla="*/ 4298774 h 4977304"/>
              <a:gd name="connsiteX24" fmla="*/ 10254256 w 12198158"/>
              <a:gd name="connsiteY24" fmla="*/ 4309364 h 4977304"/>
              <a:gd name="connsiteX25" fmla="*/ 10119745 w 12198158"/>
              <a:gd name="connsiteY25" fmla="*/ 4321869 h 4977304"/>
              <a:gd name="connsiteX26" fmla="*/ 10075444 w 12198158"/>
              <a:gd name="connsiteY26" fmla="*/ 4324144 h 4977304"/>
              <a:gd name="connsiteX27" fmla="*/ 10032543 w 12198158"/>
              <a:gd name="connsiteY27" fmla="*/ 4322337 h 4977304"/>
              <a:gd name="connsiteX28" fmla="*/ 9953375 w 12198158"/>
              <a:gd name="connsiteY28" fmla="*/ 4339186 h 4977304"/>
              <a:gd name="connsiteX29" fmla="*/ 9841223 w 12198158"/>
              <a:gd name="connsiteY29" fmla="*/ 4346536 h 4977304"/>
              <a:gd name="connsiteX30" fmla="*/ 9721820 w 12198158"/>
              <a:gd name="connsiteY30" fmla="*/ 4368481 h 4977304"/>
              <a:gd name="connsiteX31" fmla="*/ 9578114 w 12198158"/>
              <a:gd name="connsiteY31" fmla="*/ 4380883 h 4977304"/>
              <a:gd name="connsiteX32" fmla="*/ 9336820 w 12198158"/>
              <a:gd name="connsiteY32" fmla="*/ 4430514 h 4977304"/>
              <a:gd name="connsiteX33" fmla="*/ 9272837 w 12198158"/>
              <a:gd name="connsiteY33" fmla="*/ 4491645 h 4977304"/>
              <a:gd name="connsiteX34" fmla="*/ 9188677 w 12198158"/>
              <a:gd name="connsiteY34" fmla="*/ 4497828 h 4977304"/>
              <a:gd name="connsiteX35" fmla="*/ 9183116 w 12198158"/>
              <a:gd name="connsiteY35" fmla="*/ 4507862 h 4977304"/>
              <a:gd name="connsiteX36" fmla="*/ 9145128 w 12198158"/>
              <a:gd name="connsiteY36" fmla="*/ 4520027 h 4977304"/>
              <a:gd name="connsiteX37" fmla="*/ 9144106 w 12198158"/>
              <a:gd name="connsiteY37" fmla="*/ 4518870 h 4977304"/>
              <a:gd name="connsiteX38" fmla="*/ 9131223 w 12198158"/>
              <a:gd name="connsiteY38" fmla="*/ 4516515 h 4977304"/>
              <a:gd name="connsiteX39" fmla="*/ 9107733 w 12198158"/>
              <a:gd name="connsiteY39" fmla="*/ 4515031 h 4977304"/>
              <a:gd name="connsiteX40" fmla="*/ 9047414 w 12198158"/>
              <a:gd name="connsiteY40" fmla="*/ 4506003 h 4977304"/>
              <a:gd name="connsiteX41" fmla="*/ 8999479 w 12198158"/>
              <a:gd name="connsiteY41" fmla="*/ 4509570 h 4977304"/>
              <a:gd name="connsiteX42" fmla="*/ 8999194 w 12198158"/>
              <a:gd name="connsiteY42" fmla="*/ 4509309 h 4977304"/>
              <a:gd name="connsiteX43" fmla="*/ 8990231 w 12198158"/>
              <a:gd name="connsiteY43" fmla="*/ 4510625 h 4977304"/>
              <a:gd name="connsiteX44" fmla="*/ 8984397 w 12198158"/>
              <a:gd name="connsiteY44" fmla="*/ 4512863 h 4977304"/>
              <a:gd name="connsiteX45" fmla="*/ 8968351 w 12198158"/>
              <a:gd name="connsiteY45" fmla="*/ 4516366 h 4977304"/>
              <a:gd name="connsiteX46" fmla="*/ 8962029 w 12198158"/>
              <a:gd name="connsiteY46" fmla="*/ 4515606 h 4977304"/>
              <a:gd name="connsiteX47" fmla="*/ 8957069 w 12198158"/>
              <a:gd name="connsiteY47" fmla="*/ 4513190 h 4977304"/>
              <a:gd name="connsiteX48" fmla="*/ 8889695 w 12198158"/>
              <a:gd name="connsiteY48" fmla="*/ 4533539 h 4977304"/>
              <a:gd name="connsiteX49" fmla="*/ 8746606 w 12198158"/>
              <a:gd name="connsiteY49" fmla="*/ 4530613 h 4977304"/>
              <a:gd name="connsiteX50" fmla="*/ 8702038 w 12198158"/>
              <a:gd name="connsiteY50" fmla="*/ 4532895 h 4977304"/>
              <a:gd name="connsiteX51" fmla="*/ 8590337 w 12198158"/>
              <a:gd name="connsiteY51" fmla="*/ 4542204 h 4977304"/>
              <a:gd name="connsiteX52" fmla="*/ 8519543 w 12198158"/>
              <a:gd name="connsiteY52" fmla="*/ 4526086 h 4977304"/>
              <a:gd name="connsiteX53" fmla="*/ 8505306 w 12198158"/>
              <a:gd name="connsiteY53" fmla="*/ 4532509 h 4977304"/>
              <a:gd name="connsiteX54" fmla="*/ 8500493 w 12198158"/>
              <a:gd name="connsiteY54" fmla="*/ 4535768 h 4977304"/>
              <a:gd name="connsiteX55" fmla="*/ 8492299 w 12198158"/>
              <a:gd name="connsiteY55" fmla="*/ 4538742 h 4977304"/>
              <a:gd name="connsiteX56" fmla="*/ 8491926 w 12198158"/>
              <a:gd name="connsiteY56" fmla="*/ 4538547 h 4977304"/>
              <a:gd name="connsiteX57" fmla="*/ 8484586 w 12198158"/>
              <a:gd name="connsiteY57" fmla="*/ 4541860 h 4977304"/>
              <a:gd name="connsiteX58" fmla="*/ 8361601 w 12198158"/>
              <a:gd name="connsiteY58" fmla="*/ 4557109 h 4977304"/>
              <a:gd name="connsiteX59" fmla="*/ 8348227 w 12198158"/>
              <a:gd name="connsiteY59" fmla="*/ 4557320 h 4977304"/>
              <a:gd name="connsiteX60" fmla="*/ 8346801 w 12198158"/>
              <a:gd name="connsiteY60" fmla="*/ 4556408 h 4977304"/>
              <a:gd name="connsiteX61" fmla="*/ 8308886 w 12198158"/>
              <a:gd name="connsiteY61" fmla="*/ 4575677 h 4977304"/>
              <a:gd name="connsiteX62" fmla="*/ 8289640 w 12198158"/>
              <a:gd name="connsiteY62" fmla="*/ 4590767 h 4977304"/>
              <a:gd name="connsiteX63" fmla="*/ 8278750 w 12198158"/>
              <a:gd name="connsiteY63" fmla="*/ 4597091 h 4977304"/>
              <a:gd name="connsiteX64" fmla="*/ 8277624 w 12198158"/>
              <a:gd name="connsiteY64" fmla="*/ 4601916 h 4977304"/>
              <a:gd name="connsiteX65" fmla="*/ 8260561 w 12198158"/>
              <a:gd name="connsiteY65" fmla="*/ 4609708 h 4977304"/>
              <a:gd name="connsiteX66" fmla="*/ 8257864 w 12198158"/>
              <a:gd name="connsiteY66" fmla="*/ 4609458 h 4977304"/>
              <a:gd name="connsiteX67" fmla="*/ 8246529 w 12198158"/>
              <a:gd name="connsiteY67" fmla="*/ 4620148 h 4977304"/>
              <a:gd name="connsiteX68" fmla="*/ 8240334 w 12198158"/>
              <a:gd name="connsiteY68" fmla="*/ 4634257 h 4977304"/>
              <a:gd name="connsiteX69" fmla="*/ 8084875 w 12198158"/>
              <a:gd name="connsiteY69" fmla="*/ 4684387 h 4977304"/>
              <a:gd name="connsiteX70" fmla="*/ 7900134 w 12198158"/>
              <a:gd name="connsiteY70" fmla="*/ 4729969 h 4977304"/>
              <a:gd name="connsiteX71" fmla="*/ 7713595 w 12198158"/>
              <a:gd name="connsiteY71" fmla="*/ 4757895 h 4977304"/>
              <a:gd name="connsiteX72" fmla="*/ 7609267 w 12198158"/>
              <a:gd name="connsiteY72" fmla="*/ 4754126 h 4977304"/>
              <a:gd name="connsiteX73" fmla="*/ 7522521 w 12198158"/>
              <a:gd name="connsiteY73" fmla="*/ 4760455 h 4977304"/>
              <a:gd name="connsiteX74" fmla="*/ 7514554 w 12198158"/>
              <a:gd name="connsiteY74" fmla="*/ 4763228 h 4977304"/>
              <a:gd name="connsiteX75" fmla="*/ 7502403 w 12198158"/>
              <a:gd name="connsiteY75" fmla="*/ 4764677 h 4977304"/>
              <a:gd name="connsiteX76" fmla="*/ 7502032 w 12198158"/>
              <a:gd name="connsiteY76" fmla="*/ 4764322 h 4977304"/>
              <a:gd name="connsiteX77" fmla="*/ 7490794 w 12198158"/>
              <a:gd name="connsiteY77" fmla="*/ 4766442 h 4977304"/>
              <a:gd name="connsiteX78" fmla="*/ 7400450 w 12198158"/>
              <a:gd name="connsiteY78" fmla="*/ 4757640 h 4977304"/>
              <a:gd name="connsiteX79" fmla="*/ 7307302 w 12198158"/>
              <a:gd name="connsiteY79" fmla="*/ 4747220 h 4977304"/>
              <a:gd name="connsiteX80" fmla="*/ 7305976 w 12198158"/>
              <a:gd name="connsiteY80" fmla="*/ 4745654 h 4977304"/>
              <a:gd name="connsiteX81" fmla="*/ 7213744 w 12198158"/>
              <a:gd name="connsiteY81" fmla="*/ 4773074 h 4977304"/>
              <a:gd name="connsiteX82" fmla="*/ 7196298 w 12198158"/>
              <a:gd name="connsiteY82" fmla="*/ 4778016 h 4977304"/>
              <a:gd name="connsiteX83" fmla="*/ 7192202 w 12198158"/>
              <a:gd name="connsiteY83" fmla="*/ 4783834 h 4977304"/>
              <a:gd name="connsiteX84" fmla="*/ 7166024 w 12198158"/>
              <a:gd name="connsiteY84" fmla="*/ 4788882 h 4977304"/>
              <a:gd name="connsiteX85" fmla="*/ 7092253 w 12198158"/>
              <a:gd name="connsiteY85" fmla="*/ 4802161 h 4977304"/>
              <a:gd name="connsiteX86" fmla="*/ 7013814 w 12198158"/>
              <a:gd name="connsiteY86" fmla="*/ 4801755 h 4977304"/>
              <a:gd name="connsiteX87" fmla="*/ 6899540 w 12198158"/>
              <a:gd name="connsiteY87" fmla="*/ 4833798 h 4977304"/>
              <a:gd name="connsiteX88" fmla="*/ 6703746 w 12198158"/>
              <a:gd name="connsiteY88" fmla="*/ 4864157 h 4977304"/>
              <a:gd name="connsiteX89" fmla="*/ 6545085 w 12198158"/>
              <a:gd name="connsiteY89" fmla="*/ 4895408 h 4977304"/>
              <a:gd name="connsiteX90" fmla="*/ 6313345 w 12198158"/>
              <a:gd name="connsiteY90" fmla="*/ 4946232 h 4977304"/>
              <a:gd name="connsiteX91" fmla="*/ 6164558 w 12198158"/>
              <a:gd name="connsiteY91" fmla="*/ 4948498 h 4977304"/>
              <a:gd name="connsiteX92" fmla="*/ 6069796 w 12198158"/>
              <a:gd name="connsiteY92" fmla="*/ 4970720 h 4977304"/>
              <a:gd name="connsiteX93" fmla="*/ 6064481 w 12198158"/>
              <a:gd name="connsiteY93" fmla="*/ 4969051 h 4977304"/>
              <a:gd name="connsiteX94" fmla="*/ 6044602 w 12198158"/>
              <a:gd name="connsiteY94" fmla="*/ 4969792 h 4977304"/>
              <a:gd name="connsiteX95" fmla="*/ 6037252 w 12198158"/>
              <a:gd name="connsiteY95" fmla="*/ 4960726 h 4977304"/>
              <a:gd name="connsiteX96" fmla="*/ 6006081 w 12198158"/>
              <a:gd name="connsiteY96" fmla="*/ 4955195 h 4977304"/>
              <a:gd name="connsiteX97" fmla="*/ 5920065 w 12198158"/>
              <a:gd name="connsiteY97" fmla="*/ 4944866 h 4977304"/>
              <a:gd name="connsiteX98" fmla="*/ 5755077 w 12198158"/>
              <a:gd name="connsiteY98" fmla="*/ 4976193 h 4977304"/>
              <a:gd name="connsiteX99" fmla="*/ 5623207 w 12198158"/>
              <a:gd name="connsiteY99" fmla="*/ 4977304 h 4977304"/>
              <a:gd name="connsiteX100" fmla="*/ 5467256 w 12198158"/>
              <a:gd name="connsiteY100" fmla="*/ 4962079 h 4977304"/>
              <a:gd name="connsiteX101" fmla="*/ 5429137 w 12198158"/>
              <a:gd name="connsiteY101" fmla="*/ 4949858 h 4977304"/>
              <a:gd name="connsiteX102" fmla="*/ 5378078 w 12198158"/>
              <a:gd name="connsiteY102" fmla="*/ 4930634 h 4977304"/>
              <a:gd name="connsiteX103" fmla="*/ 5258253 w 12198158"/>
              <a:gd name="connsiteY103" fmla="*/ 4908461 h 4977304"/>
              <a:gd name="connsiteX104" fmla="*/ 5219477 w 12198158"/>
              <a:gd name="connsiteY104" fmla="*/ 4896381 h 4977304"/>
              <a:gd name="connsiteX105" fmla="*/ 5171208 w 12198158"/>
              <a:gd name="connsiteY105" fmla="*/ 4893134 h 4977304"/>
              <a:gd name="connsiteX106" fmla="*/ 5153115 w 12198158"/>
              <a:gd name="connsiteY106" fmla="*/ 4885290 h 4977304"/>
              <a:gd name="connsiteX107" fmla="*/ 5139168 w 12198158"/>
              <a:gd name="connsiteY107" fmla="*/ 4881597 h 4977304"/>
              <a:gd name="connsiteX108" fmla="*/ 5136167 w 12198158"/>
              <a:gd name="connsiteY108" fmla="*/ 4879315 h 4977304"/>
              <a:gd name="connsiteX109" fmla="*/ 5118243 w 12198158"/>
              <a:gd name="connsiteY109" fmla="*/ 4867529 h 4977304"/>
              <a:gd name="connsiteX110" fmla="*/ 5062411 w 12198158"/>
              <a:gd name="connsiteY110" fmla="*/ 4874665 h 4977304"/>
              <a:gd name="connsiteX111" fmla="*/ 5008170 w 12198158"/>
              <a:gd name="connsiteY111" fmla="*/ 4856876 h 4977304"/>
              <a:gd name="connsiteX112" fmla="*/ 4837210 w 12198158"/>
              <a:gd name="connsiteY112" fmla="*/ 4830794 h 4977304"/>
              <a:gd name="connsiteX113" fmla="*/ 4759270 w 12198158"/>
              <a:gd name="connsiteY113" fmla="*/ 4800638 h 4977304"/>
              <a:gd name="connsiteX114" fmla="*/ 4720035 w 12198158"/>
              <a:gd name="connsiteY114" fmla="*/ 4790848 h 4977304"/>
              <a:gd name="connsiteX115" fmla="*/ 4718027 w 12198158"/>
              <a:gd name="connsiteY115" fmla="*/ 4790035 h 4977304"/>
              <a:gd name="connsiteX116" fmla="*/ 4718961 w 12198158"/>
              <a:gd name="connsiteY116" fmla="*/ 4789806 h 4977304"/>
              <a:gd name="connsiteX117" fmla="*/ 4714055 w 12198158"/>
              <a:gd name="connsiteY117" fmla="*/ 4788426 h 4977304"/>
              <a:gd name="connsiteX118" fmla="*/ 4718027 w 12198158"/>
              <a:gd name="connsiteY118" fmla="*/ 4790035 h 4977304"/>
              <a:gd name="connsiteX119" fmla="*/ 4712381 w 12198158"/>
              <a:gd name="connsiteY119" fmla="*/ 4791420 h 4977304"/>
              <a:gd name="connsiteX120" fmla="*/ 4512801 w 12198158"/>
              <a:gd name="connsiteY120" fmla="*/ 4780666 h 4977304"/>
              <a:gd name="connsiteX121" fmla="*/ 4425588 w 12198158"/>
              <a:gd name="connsiteY121" fmla="*/ 4769100 h 4977304"/>
              <a:gd name="connsiteX122" fmla="*/ 4314086 w 12198158"/>
              <a:gd name="connsiteY122" fmla="*/ 4774822 h 4977304"/>
              <a:gd name="connsiteX123" fmla="*/ 4312230 w 12198158"/>
              <a:gd name="connsiteY123" fmla="*/ 4773365 h 4977304"/>
              <a:gd name="connsiteX124" fmla="*/ 4292278 w 12198158"/>
              <a:gd name="connsiteY124" fmla="*/ 4771325 h 4977304"/>
              <a:gd name="connsiteX125" fmla="*/ 4287201 w 12198158"/>
              <a:gd name="connsiteY125" fmla="*/ 4774493 h 4977304"/>
              <a:gd name="connsiteX126" fmla="*/ 4273289 w 12198158"/>
              <a:gd name="connsiteY126" fmla="*/ 4774225 h 4977304"/>
              <a:gd name="connsiteX127" fmla="*/ 4245283 w 12198158"/>
              <a:gd name="connsiteY127" fmla="*/ 4776749 h 4977304"/>
              <a:gd name="connsiteX128" fmla="*/ 4199245 w 12198158"/>
              <a:gd name="connsiteY128" fmla="*/ 4773714 h 4977304"/>
              <a:gd name="connsiteX129" fmla="*/ 4198941 w 12198158"/>
              <a:gd name="connsiteY129" fmla="*/ 4772347 h 4977304"/>
              <a:gd name="connsiteX130" fmla="*/ 4188453 w 12198158"/>
              <a:gd name="connsiteY130" fmla="*/ 4766228 h 4977304"/>
              <a:gd name="connsiteX131" fmla="*/ 4139982 w 12198158"/>
              <a:gd name="connsiteY131" fmla="*/ 4748999 h 4977304"/>
              <a:gd name="connsiteX132" fmla="*/ 4080374 w 12198158"/>
              <a:gd name="connsiteY132" fmla="*/ 4720184 h 4977304"/>
              <a:gd name="connsiteX133" fmla="*/ 4071828 w 12198158"/>
              <a:gd name="connsiteY133" fmla="*/ 4719278 h 4977304"/>
              <a:gd name="connsiteX134" fmla="*/ 4071710 w 12198158"/>
              <a:gd name="connsiteY134" fmla="*/ 4718953 h 4977304"/>
              <a:gd name="connsiteX135" fmla="*/ 4056247 w 12198158"/>
              <a:gd name="connsiteY135" fmla="*/ 4717622 h 4977304"/>
              <a:gd name="connsiteX136" fmla="*/ 4039668 w 12198158"/>
              <a:gd name="connsiteY136" fmla="*/ 4715861 h 4977304"/>
              <a:gd name="connsiteX137" fmla="*/ 4034303 w 12198158"/>
              <a:gd name="connsiteY137" fmla="*/ 4713218 h 4977304"/>
              <a:gd name="connsiteX138" fmla="*/ 4032672 w 12198158"/>
              <a:gd name="connsiteY138" fmla="*/ 4709236 h 4977304"/>
              <a:gd name="connsiteX139" fmla="*/ 4031088 w 12198158"/>
              <a:gd name="connsiteY139" fmla="*/ 4709491 h 4977304"/>
              <a:gd name="connsiteX140" fmla="*/ 4001867 w 12198158"/>
              <a:gd name="connsiteY140" fmla="*/ 4695842 h 4977304"/>
              <a:gd name="connsiteX141" fmla="*/ 3934220 w 12198158"/>
              <a:gd name="connsiteY141" fmla="*/ 4676884 h 4977304"/>
              <a:gd name="connsiteX142" fmla="*/ 3894676 w 12198158"/>
              <a:gd name="connsiteY142" fmla="*/ 4670743 h 4977304"/>
              <a:gd name="connsiteX143" fmla="*/ 3787232 w 12198158"/>
              <a:gd name="connsiteY143" fmla="*/ 4648764 h 4977304"/>
              <a:gd name="connsiteX144" fmla="*/ 3680057 w 12198158"/>
              <a:gd name="connsiteY144" fmla="*/ 4622784 h 4977304"/>
              <a:gd name="connsiteX145" fmla="*/ 3607627 w 12198158"/>
              <a:gd name="connsiteY145" fmla="*/ 4587738 h 4977304"/>
              <a:gd name="connsiteX146" fmla="*/ 3601451 w 12198158"/>
              <a:gd name="connsiteY146" fmla="*/ 4589218 h 4977304"/>
              <a:gd name="connsiteX147" fmla="*/ 3592338 w 12198158"/>
              <a:gd name="connsiteY147" fmla="*/ 4589396 h 4977304"/>
              <a:gd name="connsiteX148" fmla="*/ 3592104 w 12198158"/>
              <a:gd name="connsiteY148" fmla="*/ 4589103 h 4977304"/>
              <a:gd name="connsiteX149" fmla="*/ 3583586 w 12198158"/>
              <a:gd name="connsiteY149" fmla="*/ 4589853 h 4977304"/>
              <a:gd name="connsiteX150" fmla="*/ 3533777 w 12198158"/>
              <a:gd name="connsiteY150" fmla="*/ 4579320 h 4977304"/>
              <a:gd name="connsiteX151" fmla="*/ 3470906 w 12198158"/>
              <a:gd name="connsiteY151" fmla="*/ 4575344 h 4977304"/>
              <a:gd name="connsiteX152" fmla="*/ 3398460 w 12198158"/>
              <a:gd name="connsiteY152" fmla="*/ 4562260 h 4977304"/>
              <a:gd name="connsiteX153" fmla="*/ 3361644 w 12198158"/>
              <a:gd name="connsiteY153" fmla="*/ 4580670 h 4977304"/>
              <a:gd name="connsiteX154" fmla="*/ 3341795 w 12198158"/>
              <a:gd name="connsiteY154" fmla="*/ 4582496 h 4977304"/>
              <a:gd name="connsiteX155" fmla="*/ 3339469 w 12198158"/>
              <a:gd name="connsiteY155" fmla="*/ 4581438 h 4977304"/>
              <a:gd name="connsiteX156" fmla="*/ 3260180 w 12198158"/>
              <a:gd name="connsiteY156" fmla="*/ 4587820 h 4977304"/>
              <a:gd name="connsiteX157" fmla="*/ 3140460 w 12198158"/>
              <a:gd name="connsiteY157" fmla="*/ 4596263 h 4977304"/>
              <a:gd name="connsiteX158" fmla="*/ 3028270 w 12198158"/>
              <a:gd name="connsiteY158" fmla="*/ 4599134 h 4977304"/>
              <a:gd name="connsiteX159" fmla="*/ 2779714 w 12198158"/>
              <a:gd name="connsiteY159" fmla="*/ 4622831 h 4977304"/>
              <a:gd name="connsiteX160" fmla="*/ 2649525 w 12198158"/>
              <a:gd name="connsiteY160" fmla="*/ 4658086 h 4977304"/>
              <a:gd name="connsiteX161" fmla="*/ 2566315 w 12198158"/>
              <a:gd name="connsiteY161" fmla="*/ 4605776 h 4977304"/>
              <a:gd name="connsiteX162" fmla="*/ 2441626 w 12198158"/>
              <a:gd name="connsiteY162" fmla="*/ 4620872 h 4977304"/>
              <a:gd name="connsiteX163" fmla="*/ 2313568 w 12198158"/>
              <a:gd name="connsiteY163" fmla="*/ 4630067 h 4977304"/>
              <a:gd name="connsiteX164" fmla="*/ 2207105 w 12198158"/>
              <a:gd name="connsiteY164" fmla="*/ 4624384 h 4977304"/>
              <a:gd name="connsiteX165" fmla="*/ 2093268 w 12198158"/>
              <a:gd name="connsiteY165" fmla="*/ 4606236 h 4977304"/>
              <a:gd name="connsiteX166" fmla="*/ 1996024 w 12198158"/>
              <a:gd name="connsiteY166" fmla="*/ 4597526 h 4977304"/>
              <a:gd name="connsiteX167" fmla="*/ 1926886 w 12198158"/>
              <a:gd name="connsiteY167" fmla="*/ 4621358 h 4977304"/>
              <a:gd name="connsiteX168" fmla="*/ 1920368 w 12198158"/>
              <a:gd name="connsiteY168" fmla="*/ 4616112 h 4977304"/>
              <a:gd name="connsiteX169" fmla="*/ 1871831 w 12198158"/>
              <a:gd name="connsiteY169" fmla="*/ 4617844 h 4977304"/>
              <a:gd name="connsiteX170" fmla="*/ 1785463 w 12198158"/>
              <a:gd name="connsiteY170" fmla="*/ 4647841 h 4977304"/>
              <a:gd name="connsiteX171" fmla="*/ 1737045 w 12198158"/>
              <a:gd name="connsiteY171" fmla="*/ 4642356 h 4977304"/>
              <a:gd name="connsiteX172" fmla="*/ 1673954 w 12198158"/>
              <a:gd name="connsiteY172" fmla="*/ 4624601 h 4977304"/>
              <a:gd name="connsiteX173" fmla="*/ 1602834 w 12198158"/>
              <a:gd name="connsiteY173" fmla="*/ 4640924 h 4977304"/>
              <a:gd name="connsiteX174" fmla="*/ 1490351 w 12198158"/>
              <a:gd name="connsiteY174" fmla="*/ 4613132 h 4977304"/>
              <a:gd name="connsiteX175" fmla="*/ 1149212 w 12198158"/>
              <a:gd name="connsiteY175" fmla="*/ 4564210 h 4977304"/>
              <a:gd name="connsiteX176" fmla="*/ 938574 w 12198158"/>
              <a:gd name="connsiteY176" fmla="*/ 4566821 h 4977304"/>
              <a:gd name="connsiteX177" fmla="*/ 857697 w 12198158"/>
              <a:gd name="connsiteY177" fmla="*/ 4525391 h 4977304"/>
              <a:gd name="connsiteX178" fmla="*/ 836981 w 12198158"/>
              <a:gd name="connsiteY178" fmla="*/ 4526708 h 4977304"/>
              <a:gd name="connsiteX179" fmla="*/ 816264 w 12198158"/>
              <a:gd name="connsiteY179" fmla="*/ 4524575 h 4977304"/>
              <a:gd name="connsiteX180" fmla="*/ 810965 w 12198158"/>
              <a:gd name="connsiteY180" fmla="*/ 4527718 h 4977304"/>
              <a:gd name="connsiteX181" fmla="*/ 796509 w 12198158"/>
              <a:gd name="connsiteY181" fmla="*/ 4527387 h 4977304"/>
              <a:gd name="connsiteX182" fmla="*/ 767389 w 12198158"/>
              <a:gd name="connsiteY182" fmla="*/ 4529784 h 4977304"/>
              <a:gd name="connsiteX183" fmla="*/ 762544 w 12198158"/>
              <a:gd name="connsiteY183" fmla="*/ 4527372 h 4977304"/>
              <a:gd name="connsiteX184" fmla="*/ 719567 w 12198158"/>
              <a:gd name="connsiteY184" fmla="*/ 4526534 h 4977304"/>
              <a:gd name="connsiteX185" fmla="*/ 719262 w 12198158"/>
              <a:gd name="connsiteY185" fmla="*/ 4525164 h 4977304"/>
              <a:gd name="connsiteX186" fmla="*/ 708402 w 12198158"/>
              <a:gd name="connsiteY186" fmla="*/ 4518999 h 4977304"/>
              <a:gd name="connsiteX187" fmla="*/ 596394 w 12198158"/>
              <a:gd name="connsiteY187" fmla="*/ 4472455 h 4977304"/>
              <a:gd name="connsiteX188" fmla="*/ 578149 w 12198158"/>
              <a:gd name="connsiteY188" fmla="*/ 4469575 h 4977304"/>
              <a:gd name="connsiteX189" fmla="*/ 571336 w 12198158"/>
              <a:gd name="connsiteY189" fmla="*/ 4469781 h 4977304"/>
              <a:gd name="connsiteX190" fmla="*/ 444802 w 12198158"/>
              <a:gd name="connsiteY190" fmla="*/ 4428480 h 4977304"/>
              <a:gd name="connsiteX191" fmla="*/ 403746 w 12198158"/>
              <a:gd name="connsiteY191" fmla="*/ 4422157 h 4977304"/>
              <a:gd name="connsiteX192" fmla="*/ 292240 w 12198158"/>
              <a:gd name="connsiteY192" fmla="*/ 4399681 h 4977304"/>
              <a:gd name="connsiteX193" fmla="*/ 118302 w 12198158"/>
              <a:gd name="connsiteY193" fmla="*/ 4343421 h 4977304"/>
              <a:gd name="connsiteX194" fmla="*/ 15516 w 12198158"/>
              <a:gd name="connsiteY194" fmla="*/ 4340320 h 4977304"/>
              <a:gd name="connsiteX195" fmla="*/ 2 w 12198158"/>
              <a:gd name="connsiteY195" fmla="*/ 4334381 h 4977304"/>
              <a:gd name="connsiteX196" fmla="*/ 2 w 12198158"/>
              <a:gd name="connsiteY196" fmla="*/ 3589361 h 4977304"/>
              <a:gd name="connsiteX197" fmla="*/ 0 w 12198158"/>
              <a:gd name="connsiteY197" fmla="*/ 3589361 h 4977304"/>
              <a:gd name="connsiteX198" fmla="*/ 0 w 12198158"/>
              <a:gd name="connsiteY198" fmla="*/ 0 h 4977304"/>
              <a:gd name="connsiteX0" fmla="*/ 0 w 12198158"/>
              <a:gd name="connsiteY0" fmla="*/ 0 h 4977304"/>
              <a:gd name="connsiteX1" fmla="*/ 12192000 w 12198158"/>
              <a:gd name="connsiteY1" fmla="*/ 0 h 4977304"/>
              <a:gd name="connsiteX2" fmla="*/ 12198158 w 12198158"/>
              <a:gd name="connsiteY2" fmla="*/ 3664565 h 4977304"/>
              <a:gd name="connsiteX3" fmla="*/ 12132764 w 12198158"/>
              <a:gd name="connsiteY3" fmla="*/ 3748492 h 4977304"/>
              <a:gd name="connsiteX4" fmla="*/ 12053056 w 12198158"/>
              <a:gd name="connsiteY4" fmla="*/ 3749753 h 4977304"/>
              <a:gd name="connsiteX5" fmla="*/ 11938513 w 12198158"/>
              <a:gd name="connsiteY5" fmla="*/ 3754367 h 4977304"/>
              <a:gd name="connsiteX6" fmla="*/ 11853342 w 12198158"/>
              <a:gd name="connsiteY6" fmla="*/ 3782688 h 4977304"/>
              <a:gd name="connsiteX7" fmla="*/ 11704569 w 12198158"/>
              <a:gd name="connsiteY7" fmla="*/ 3839336 h 4977304"/>
              <a:gd name="connsiteX8" fmla="*/ 11577641 w 12198158"/>
              <a:gd name="connsiteY8" fmla="*/ 3885996 h 4977304"/>
              <a:gd name="connsiteX9" fmla="*/ 11508791 w 12198158"/>
              <a:gd name="connsiteY9" fmla="*/ 3969283 h 4977304"/>
              <a:gd name="connsiteX10" fmla="*/ 11388373 w 12198158"/>
              <a:gd name="connsiteY10" fmla="*/ 4027440 h 4977304"/>
              <a:gd name="connsiteX11" fmla="*/ 11276406 w 12198158"/>
              <a:gd name="connsiteY11" fmla="*/ 4056099 h 4977304"/>
              <a:gd name="connsiteX12" fmla="*/ 11190251 w 12198158"/>
              <a:gd name="connsiteY12" fmla="*/ 4073272 h 4977304"/>
              <a:gd name="connsiteX13" fmla="*/ 11139995 w 12198158"/>
              <a:gd name="connsiteY13" fmla="*/ 4081811 h 4977304"/>
              <a:gd name="connsiteX14" fmla="*/ 11040727 w 12198158"/>
              <a:gd name="connsiteY14" fmla="*/ 4081109 h 4977304"/>
              <a:gd name="connsiteX15" fmla="*/ 10969005 w 12198158"/>
              <a:gd name="connsiteY15" fmla="*/ 4091154 h 4977304"/>
              <a:gd name="connsiteX16" fmla="*/ 10899772 w 12198158"/>
              <a:gd name="connsiteY16" fmla="*/ 4122857 h 4977304"/>
              <a:gd name="connsiteX17" fmla="*/ 10838983 w 12198158"/>
              <a:gd name="connsiteY17" fmla="*/ 4155791 h 4977304"/>
              <a:gd name="connsiteX18" fmla="*/ 10769520 w 12198158"/>
              <a:gd name="connsiteY18" fmla="*/ 4198574 h 4977304"/>
              <a:gd name="connsiteX19" fmla="*/ 10570843 w 12198158"/>
              <a:gd name="connsiteY19" fmla="*/ 4255424 h 4977304"/>
              <a:gd name="connsiteX20" fmla="*/ 10512263 w 12198158"/>
              <a:gd name="connsiteY20" fmla="*/ 4291698 h 4977304"/>
              <a:gd name="connsiteX21" fmla="*/ 10439016 w 12198158"/>
              <a:gd name="connsiteY21" fmla="*/ 4293933 h 4977304"/>
              <a:gd name="connsiteX22" fmla="*/ 10376941 w 12198158"/>
              <a:gd name="connsiteY22" fmla="*/ 4298111 h 4977304"/>
              <a:gd name="connsiteX23" fmla="*/ 10329960 w 12198158"/>
              <a:gd name="connsiteY23" fmla="*/ 4298774 h 4977304"/>
              <a:gd name="connsiteX24" fmla="*/ 10254256 w 12198158"/>
              <a:gd name="connsiteY24" fmla="*/ 4309364 h 4977304"/>
              <a:gd name="connsiteX25" fmla="*/ 10119745 w 12198158"/>
              <a:gd name="connsiteY25" fmla="*/ 4321869 h 4977304"/>
              <a:gd name="connsiteX26" fmla="*/ 10075444 w 12198158"/>
              <a:gd name="connsiteY26" fmla="*/ 4324144 h 4977304"/>
              <a:gd name="connsiteX27" fmla="*/ 10032543 w 12198158"/>
              <a:gd name="connsiteY27" fmla="*/ 4322337 h 4977304"/>
              <a:gd name="connsiteX28" fmla="*/ 9953375 w 12198158"/>
              <a:gd name="connsiteY28" fmla="*/ 4339186 h 4977304"/>
              <a:gd name="connsiteX29" fmla="*/ 9841223 w 12198158"/>
              <a:gd name="connsiteY29" fmla="*/ 4346536 h 4977304"/>
              <a:gd name="connsiteX30" fmla="*/ 9721820 w 12198158"/>
              <a:gd name="connsiteY30" fmla="*/ 4368481 h 4977304"/>
              <a:gd name="connsiteX31" fmla="*/ 9578114 w 12198158"/>
              <a:gd name="connsiteY31" fmla="*/ 4380883 h 4977304"/>
              <a:gd name="connsiteX32" fmla="*/ 9336820 w 12198158"/>
              <a:gd name="connsiteY32" fmla="*/ 4430514 h 4977304"/>
              <a:gd name="connsiteX33" fmla="*/ 9272837 w 12198158"/>
              <a:gd name="connsiteY33" fmla="*/ 4491645 h 4977304"/>
              <a:gd name="connsiteX34" fmla="*/ 9188677 w 12198158"/>
              <a:gd name="connsiteY34" fmla="*/ 4497828 h 4977304"/>
              <a:gd name="connsiteX35" fmla="*/ 9183116 w 12198158"/>
              <a:gd name="connsiteY35" fmla="*/ 4507862 h 4977304"/>
              <a:gd name="connsiteX36" fmla="*/ 9145128 w 12198158"/>
              <a:gd name="connsiteY36" fmla="*/ 4520027 h 4977304"/>
              <a:gd name="connsiteX37" fmla="*/ 9144106 w 12198158"/>
              <a:gd name="connsiteY37" fmla="*/ 4518870 h 4977304"/>
              <a:gd name="connsiteX38" fmla="*/ 9131223 w 12198158"/>
              <a:gd name="connsiteY38" fmla="*/ 4516515 h 4977304"/>
              <a:gd name="connsiteX39" fmla="*/ 9107733 w 12198158"/>
              <a:gd name="connsiteY39" fmla="*/ 4515031 h 4977304"/>
              <a:gd name="connsiteX40" fmla="*/ 9047414 w 12198158"/>
              <a:gd name="connsiteY40" fmla="*/ 4506003 h 4977304"/>
              <a:gd name="connsiteX41" fmla="*/ 8999479 w 12198158"/>
              <a:gd name="connsiteY41" fmla="*/ 4509570 h 4977304"/>
              <a:gd name="connsiteX42" fmla="*/ 8999194 w 12198158"/>
              <a:gd name="connsiteY42" fmla="*/ 4509309 h 4977304"/>
              <a:gd name="connsiteX43" fmla="*/ 8990231 w 12198158"/>
              <a:gd name="connsiteY43" fmla="*/ 4510625 h 4977304"/>
              <a:gd name="connsiteX44" fmla="*/ 8984397 w 12198158"/>
              <a:gd name="connsiteY44" fmla="*/ 4512863 h 4977304"/>
              <a:gd name="connsiteX45" fmla="*/ 8968351 w 12198158"/>
              <a:gd name="connsiteY45" fmla="*/ 4516366 h 4977304"/>
              <a:gd name="connsiteX46" fmla="*/ 8962029 w 12198158"/>
              <a:gd name="connsiteY46" fmla="*/ 4515606 h 4977304"/>
              <a:gd name="connsiteX47" fmla="*/ 8957069 w 12198158"/>
              <a:gd name="connsiteY47" fmla="*/ 4513190 h 4977304"/>
              <a:gd name="connsiteX48" fmla="*/ 8889695 w 12198158"/>
              <a:gd name="connsiteY48" fmla="*/ 4533539 h 4977304"/>
              <a:gd name="connsiteX49" fmla="*/ 8746606 w 12198158"/>
              <a:gd name="connsiteY49" fmla="*/ 4530613 h 4977304"/>
              <a:gd name="connsiteX50" fmla="*/ 8702038 w 12198158"/>
              <a:gd name="connsiteY50" fmla="*/ 4532895 h 4977304"/>
              <a:gd name="connsiteX51" fmla="*/ 8590337 w 12198158"/>
              <a:gd name="connsiteY51" fmla="*/ 4542204 h 4977304"/>
              <a:gd name="connsiteX52" fmla="*/ 8519543 w 12198158"/>
              <a:gd name="connsiteY52" fmla="*/ 4526086 h 4977304"/>
              <a:gd name="connsiteX53" fmla="*/ 8505306 w 12198158"/>
              <a:gd name="connsiteY53" fmla="*/ 4532509 h 4977304"/>
              <a:gd name="connsiteX54" fmla="*/ 8500493 w 12198158"/>
              <a:gd name="connsiteY54" fmla="*/ 4535768 h 4977304"/>
              <a:gd name="connsiteX55" fmla="*/ 8492299 w 12198158"/>
              <a:gd name="connsiteY55" fmla="*/ 4538742 h 4977304"/>
              <a:gd name="connsiteX56" fmla="*/ 8491926 w 12198158"/>
              <a:gd name="connsiteY56" fmla="*/ 4538547 h 4977304"/>
              <a:gd name="connsiteX57" fmla="*/ 8484586 w 12198158"/>
              <a:gd name="connsiteY57" fmla="*/ 4541860 h 4977304"/>
              <a:gd name="connsiteX58" fmla="*/ 8361601 w 12198158"/>
              <a:gd name="connsiteY58" fmla="*/ 4557109 h 4977304"/>
              <a:gd name="connsiteX59" fmla="*/ 8348227 w 12198158"/>
              <a:gd name="connsiteY59" fmla="*/ 4557320 h 4977304"/>
              <a:gd name="connsiteX60" fmla="*/ 8346801 w 12198158"/>
              <a:gd name="connsiteY60" fmla="*/ 4556408 h 4977304"/>
              <a:gd name="connsiteX61" fmla="*/ 8308886 w 12198158"/>
              <a:gd name="connsiteY61" fmla="*/ 4575677 h 4977304"/>
              <a:gd name="connsiteX62" fmla="*/ 8289640 w 12198158"/>
              <a:gd name="connsiteY62" fmla="*/ 4590767 h 4977304"/>
              <a:gd name="connsiteX63" fmla="*/ 8278750 w 12198158"/>
              <a:gd name="connsiteY63" fmla="*/ 4597091 h 4977304"/>
              <a:gd name="connsiteX64" fmla="*/ 8277624 w 12198158"/>
              <a:gd name="connsiteY64" fmla="*/ 4601916 h 4977304"/>
              <a:gd name="connsiteX65" fmla="*/ 8260561 w 12198158"/>
              <a:gd name="connsiteY65" fmla="*/ 4609708 h 4977304"/>
              <a:gd name="connsiteX66" fmla="*/ 8257864 w 12198158"/>
              <a:gd name="connsiteY66" fmla="*/ 4609458 h 4977304"/>
              <a:gd name="connsiteX67" fmla="*/ 8246529 w 12198158"/>
              <a:gd name="connsiteY67" fmla="*/ 4620148 h 4977304"/>
              <a:gd name="connsiteX68" fmla="*/ 8240334 w 12198158"/>
              <a:gd name="connsiteY68" fmla="*/ 4634257 h 4977304"/>
              <a:gd name="connsiteX69" fmla="*/ 8084875 w 12198158"/>
              <a:gd name="connsiteY69" fmla="*/ 4684387 h 4977304"/>
              <a:gd name="connsiteX70" fmla="*/ 7900134 w 12198158"/>
              <a:gd name="connsiteY70" fmla="*/ 4729969 h 4977304"/>
              <a:gd name="connsiteX71" fmla="*/ 7713595 w 12198158"/>
              <a:gd name="connsiteY71" fmla="*/ 4757895 h 4977304"/>
              <a:gd name="connsiteX72" fmla="*/ 7609267 w 12198158"/>
              <a:gd name="connsiteY72" fmla="*/ 4754126 h 4977304"/>
              <a:gd name="connsiteX73" fmla="*/ 7522521 w 12198158"/>
              <a:gd name="connsiteY73" fmla="*/ 4760455 h 4977304"/>
              <a:gd name="connsiteX74" fmla="*/ 7514554 w 12198158"/>
              <a:gd name="connsiteY74" fmla="*/ 4763228 h 4977304"/>
              <a:gd name="connsiteX75" fmla="*/ 7502403 w 12198158"/>
              <a:gd name="connsiteY75" fmla="*/ 4764677 h 4977304"/>
              <a:gd name="connsiteX76" fmla="*/ 7502032 w 12198158"/>
              <a:gd name="connsiteY76" fmla="*/ 4764322 h 4977304"/>
              <a:gd name="connsiteX77" fmla="*/ 7490794 w 12198158"/>
              <a:gd name="connsiteY77" fmla="*/ 4766442 h 4977304"/>
              <a:gd name="connsiteX78" fmla="*/ 7400450 w 12198158"/>
              <a:gd name="connsiteY78" fmla="*/ 4757640 h 4977304"/>
              <a:gd name="connsiteX79" fmla="*/ 7307302 w 12198158"/>
              <a:gd name="connsiteY79" fmla="*/ 4747220 h 4977304"/>
              <a:gd name="connsiteX80" fmla="*/ 7305976 w 12198158"/>
              <a:gd name="connsiteY80" fmla="*/ 4745654 h 4977304"/>
              <a:gd name="connsiteX81" fmla="*/ 7213744 w 12198158"/>
              <a:gd name="connsiteY81" fmla="*/ 4773074 h 4977304"/>
              <a:gd name="connsiteX82" fmla="*/ 7196298 w 12198158"/>
              <a:gd name="connsiteY82" fmla="*/ 4778016 h 4977304"/>
              <a:gd name="connsiteX83" fmla="*/ 7192202 w 12198158"/>
              <a:gd name="connsiteY83" fmla="*/ 4783834 h 4977304"/>
              <a:gd name="connsiteX84" fmla="*/ 7166024 w 12198158"/>
              <a:gd name="connsiteY84" fmla="*/ 4788882 h 4977304"/>
              <a:gd name="connsiteX85" fmla="*/ 7092253 w 12198158"/>
              <a:gd name="connsiteY85" fmla="*/ 4802161 h 4977304"/>
              <a:gd name="connsiteX86" fmla="*/ 7013814 w 12198158"/>
              <a:gd name="connsiteY86" fmla="*/ 4801755 h 4977304"/>
              <a:gd name="connsiteX87" fmla="*/ 6899540 w 12198158"/>
              <a:gd name="connsiteY87" fmla="*/ 4833798 h 4977304"/>
              <a:gd name="connsiteX88" fmla="*/ 6703746 w 12198158"/>
              <a:gd name="connsiteY88" fmla="*/ 4864157 h 4977304"/>
              <a:gd name="connsiteX89" fmla="*/ 6545085 w 12198158"/>
              <a:gd name="connsiteY89" fmla="*/ 4895408 h 4977304"/>
              <a:gd name="connsiteX90" fmla="*/ 6313345 w 12198158"/>
              <a:gd name="connsiteY90" fmla="*/ 4946232 h 4977304"/>
              <a:gd name="connsiteX91" fmla="*/ 6164558 w 12198158"/>
              <a:gd name="connsiteY91" fmla="*/ 4948498 h 4977304"/>
              <a:gd name="connsiteX92" fmla="*/ 6069796 w 12198158"/>
              <a:gd name="connsiteY92" fmla="*/ 4970720 h 4977304"/>
              <a:gd name="connsiteX93" fmla="*/ 6064481 w 12198158"/>
              <a:gd name="connsiteY93" fmla="*/ 4969051 h 4977304"/>
              <a:gd name="connsiteX94" fmla="*/ 6044602 w 12198158"/>
              <a:gd name="connsiteY94" fmla="*/ 4969792 h 4977304"/>
              <a:gd name="connsiteX95" fmla="*/ 6037252 w 12198158"/>
              <a:gd name="connsiteY95" fmla="*/ 4960726 h 4977304"/>
              <a:gd name="connsiteX96" fmla="*/ 6006081 w 12198158"/>
              <a:gd name="connsiteY96" fmla="*/ 4955195 h 4977304"/>
              <a:gd name="connsiteX97" fmla="*/ 5920065 w 12198158"/>
              <a:gd name="connsiteY97" fmla="*/ 4944866 h 4977304"/>
              <a:gd name="connsiteX98" fmla="*/ 5755077 w 12198158"/>
              <a:gd name="connsiteY98" fmla="*/ 4976193 h 4977304"/>
              <a:gd name="connsiteX99" fmla="*/ 5623207 w 12198158"/>
              <a:gd name="connsiteY99" fmla="*/ 4977304 h 4977304"/>
              <a:gd name="connsiteX100" fmla="*/ 5467256 w 12198158"/>
              <a:gd name="connsiteY100" fmla="*/ 4962079 h 4977304"/>
              <a:gd name="connsiteX101" fmla="*/ 5429137 w 12198158"/>
              <a:gd name="connsiteY101" fmla="*/ 4949858 h 4977304"/>
              <a:gd name="connsiteX102" fmla="*/ 5378078 w 12198158"/>
              <a:gd name="connsiteY102" fmla="*/ 4930634 h 4977304"/>
              <a:gd name="connsiteX103" fmla="*/ 5258253 w 12198158"/>
              <a:gd name="connsiteY103" fmla="*/ 4908461 h 4977304"/>
              <a:gd name="connsiteX104" fmla="*/ 5219477 w 12198158"/>
              <a:gd name="connsiteY104" fmla="*/ 4896381 h 4977304"/>
              <a:gd name="connsiteX105" fmla="*/ 5171208 w 12198158"/>
              <a:gd name="connsiteY105" fmla="*/ 4893134 h 4977304"/>
              <a:gd name="connsiteX106" fmla="*/ 5153115 w 12198158"/>
              <a:gd name="connsiteY106" fmla="*/ 4885290 h 4977304"/>
              <a:gd name="connsiteX107" fmla="*/ 5139168 w 12198158"/>
              <a:gd name="connsiteY107" fmla="*/ 4881597 h 4977304"/>
              <a:gd name="connsiteX108" fmla="*/ 5136167 w 12198158"/>
              <a:gd name="connsiteY108" fmla="*/ 4879315 h 4977304"/>
              <a:gd name="connsiteX109" fmla="*/ 5118243 w 12198158"/>
              <a:gd name="connsiteY109" fmla="*/ 4867529 h 4977304"/>
              <a:gd name="connsiteX110" fmla="*/ 5062411 w 12198158"/>
              <a:gd name="connsiteY110" fmla="*/ 4874665 h 4977304"/>
              <a:gd name="connsiteX111" fmla="*/ 5008170 w 12198158"/>
              <a:gd name="connsiteY111" fmla="*/ 4856876 h 4977304"/>
              <a:gd name="connsiteX112" fmla="*/ 4837210 w 12198158"/>
              <a:gd name="connsiteY112" fmla="*/ 4830794 h 4977304"/>
              <a:gd name="connsiteX113" fmla="*/ 4759270 w 12198158"/>
              <a:gd name="connsiteY113" fmla="*/ 4800638 h 4977304"/>
              <a:gd name="connsiteX114" fmla="*/ 4720035 w 12198158"/>
              <a:gd name="connsiteY114" fmla="*/ 4790848 h 4977304"/>
              <a:gd name="connsiteX115" fmla="*/ 4718027 w 12198158"/>
              <a:gd name="connsiteY115" fmla="*/ 4790035 h 4977304"/>
              <a:gd name="connsiteX116" fmla="*/ 4718961 w 12198158"/>
              <a:gd name="connsiteY116" fmla="*/ 4789806 h 4977304"/>
              <a:gd name="connsiteX117" fmla="*/ 4714055 w 12198158"/>
              <a:gd name="connsiteY117" fmla="*/ 4788426 h 4977304"/>
              <a:gd name="connsiteX118" fmla="*/ 4718027 w 12198158"/>
              <a:gd name="connsiteY118" fmla="*/ 4790035 h 4977304"/>
              <a:gd name="connsiteX119" fmla="*/ 4712381 w 12198158"/>
              <a:gd name="connsiteY119" fmla="*/ 4791420 h 4977304"/>
              <a:gd name="connsiteX120" fmla="*/ 4512801 w 12198158"/>
              <a:gd name="connsiteY120" fmla="*/ 4780666 h 4977304"/>
              <a:gd name="connsiteX121" fmla="*/ 4425588 w 12198158"/>
              <a:gd name="connsiteY121" fmla="*/ 4769100 h 4977304"/>
              <a:gd name="connsiteX122" fmla="*/ 4314086 w 12198158"/>
              <a:gd name="connsiteY122" fmla="*/ 4774822 h 4977304"/>
              <a:gd name="connsiteX123" fmla="*/ 4312230 w 12198158"/>
              <a:gd name="connsiteY123" fmla="*/ 4773365 h 4977304"/>
              <a:gd name="connsiteX124" fmla="*/ 4292278 w 12198158"/>
              <a:gd name="connsiteY124" fmla="*/ 4771325 h 4977304"/>
              <a:gd name="connsiteX125" fmla="*/ 4287201 w 12198158"/>
              <a:gd name="connsiteY125" fmla="*/ 4774493 h 4977304"/>
              <a:gd name="connsiteX126" fmla="*/ 4273289 w 12198158"/>
              <a:gd name="connsiteY126" fmla="*/ 4774225 h 4977304"/>
              <a:gd name="connsiteX127" fmla="*/ 4245283 w 12198158"/>
              <a:gd name="connsiteY127" fmla="*/ 4776749 h 4977304"/>
              <a:gd name="connsiteX128" fmla="*/ 4199245 w 12198158"/>
              <a:gd name="connsiteY128" fmla="*/ 4773714 h 4977304"/>
              <a:gd name="connsiteX129" fmla="*/ 4198941 w 12198158"/>
              <a:gd name="connsiteY129" fmla="*/ 4772347 h 4977304"/>
              <a:gd name="connsiteX130" fmla="*/ 4188453 w 12198158"/>
              <a:gd name="connsiteY130" fmla="*/ 4766228 h 4977304"/>
              <a:gd name="connsiteX131" fmla="*/ 4139982 w 12198158"/>
              <a:gd name="connsiteY131" fmla="*/ 4748999 h 4977304"/>
              <a:gd name="connsiteX132" fmla="*/ 4080374 w 12198158"/>
              <a:gd name="connsiteY132" fmla="*/ 4720184 h 4977304"/>
              <a:gd name="connsiteX133" fmla="*/ 4071828 w 12198158"/>
              <a:gd name="connsiteY133" fmla="*/ 4719278 h 4977304"/>
              <a:gd name="connsiteX134" fmla="*/ 4071710 w 12198158"/>
              <a:gd name="connsiteY134" fmla="*/ 4718953 h 4977304"/>
              <a:gd name="connsiteX135" fmla="*/ 4056247 w 12198158"/>
              <a:gd name="connsiteY135" fmla="*/ 4717622 h 4977304"/>
              <a:gd name="connsiteX136" fmla="*/ 4039668 w 12198158"/>
              <a:gd name="connsiteY136" fmla="*/ 4715861 h 4977304"/>
              <a:gd name="connsiteX137" fmla="*/ 4034303 w 12198158"/>
              <a:gd name="connsiteY137" fmla="*/ 4713218 h 4977304"/>
              <a:gd name="connsiteX138" fmla="*/ 4032672 w 12198158"/>
              <a:gd name="connsiteY138" fmla="*/ 4709236 h 4977304"/>
              <a:gd name="connsiteX139" fmla="*/ 4031088 w 12198158"/>
              <a:gd name="connsiteY139" fmla="*/ 4709491 h 4977304"/>
              <a:gd name="connsiteX140" fmla="*/ 4001867 w 12198158"/>
              <a:gd name="connsiteY140" fmla="*/ 4695842 h 4977304"/>
              <a:gd name="connsiteX141" fmla="*/ 3934220 w 12198158"/>
              <a:gd name="connsiteY141" fmla="*/ 4676884 h 4977304"/>
              <a:gd name="connsiteX142" fmla="*/ 3894676 w 12198158"/>
              <a:gd name="connsiteY142" fmla="*/ 4670743 h 4977304"/>
              <a:gd name="connsiteX143" fmla="*/ 3787232 w 12198158"/>
              <a:gd name="connsiteY143" fmla="*/ 4648764 h 4977304"/>
              <a:gd name="connsiteX144" fmla="*/ 3680057 w 12198158"/>
              <a:gd name="connsiteY144" fmla="*/ 4622784 h 4977304"/>
              <a:gd name="connsiteX145" fmla="*/ 3607627 w 12198158"/>
              <a:gd name="connsiteY145" fmla="*/ 4587738 h 4977304"/>
              <a:gd name="connsiteX146" fmla="*/ 3601451 w 12198158"/>
              <a:gd name="connsiteY146" fmla="*/ 4589218 h 4977304"/>
              <a:gd name="connsiteX147" fmla="*/ 3592338 w 12198158"/>
              <a:gd name="connsiteY147" fmla="*/ 4589396 h 4977304"/>
              <a:gd name="connsiteX148" fmla="*/ 3592104 w 12198158"/>
              <a:gd name="connsiteY148" fmla="*/ 4589103 h 4977304"/>
              <a:gd name="connsiteX149" fmla="*/ 3583586 w 12198158"/>
              <a:gd name="connsiteY149" fmla="*/ 4589853 h 4977304"/>
              <a:gd name="connsiteX150" fmla="*/ 3533777 w 12198158"/>
              <a:gd name="connsiteY150" fmla="*/ 4579320 h 4977304"/>
              <a:gd name="connsiteX151" fmla="*/ 3470906 w 12198158"/>
              <a:gd name="connsiteY151" fmla="*/ 4575344 h 4977304"/>
              <a:gd name="connsiteX152" fmla="*/ 3398460 w 12198158"/>
              <a:gd name="connsiteY152" fmla="*/ 4562260 h 4977304"/>
              <a:gd name="connsiteX153" fmla="*/ 3361644 w 12198158"/>
              <a:gd name="connsiteY153" fmla="*/ 4580670 h 4977304"/>
              <a:gd name="connsiteX154" fmla="*/ 3341795 w 12198158"/>
              <a:gd name="connsiteY154" fmla="*/ 4582496 h 4977304"/>
              <a:gd name="connsiteX155" fmla="*/ 3339469 w 12198158"/>
              <a:gd name="connsiteY155" fmla="*/ 4581438 h 4977304"/>
              <a:gd name="connsiteX156" fmla="*/ 3260180 w 12198158"/>
              <a:gd name="connsiteY156" fmla="*/ 4587820 h 4977304"/>
              <a:gd name="connsiteX157" fmla="*/ 3140460 w 12198158"/>
              <a:gd name="connsiteY157" fmla="*/ 4596263 h 4977304"/>
              <a:gd name="connsiteX158" fmla="*/ 3028270 w 12198158"/>
              <a:gd name="connsiteY158" fmla="*/ 4599134 h 4977304"/>
              <a:gd name="connsiteX159" fmla="*/ 2779714 w 12198158"/>
              <a:gd name="connsiteY159" fmla="*/ 4622831 h 4977304"/>
              <a:gd name="connsiteX160" fmla="*/ 2649525 w 12198158"/>
              <a:gd name="connsiteY160" fmla="*/ 4658086 h 4977304"/>
              <a:gd name="connsiteX161" fmla="*/ 2566315 w 12198158"/>
              <a:gd name="connsiteY161" fmla="*/ 4605776 h 4977304"/>
              <a:gd name="connsiteX162" fmla="*/ 2441626 w 12198158"/>
              <a:gd name="connsiteY162" fmla="*/ 4620872 h 4977304"/>
              <a:gd name="connsiteX163" fmla="*/ 2313568 w 12198158"/>
              <a:gd name="connsiteY163" fmla="*/ 4630067 h 4977304"/>
              <a:gd name="connsiteX164" fmla="*/ 2207105 w 12198158"/>
              <a:gd name="connsiteY164" fmla="*/ 4624384 h 4977304"/>
              <a:gd name="connsiteX165" fmla="*/ 2093268 w 12198158"/>
              <a:gd name="connsiteY165" fmla="*/ 4606236 h 4977304"/>
              <a:gd name="connsiteX166" fmla="*/ 1996024 w 12198158"/>
              <a:gd name="connsiteY166" fmla="*/ 4597526 h 4977304"/>
              <a:gd name="connsiteX167" fmla="*/ 1926886 w 12198158"/>
              <a:gd name="connsiteY167" fmla="*/ 4621358 h 4977304"/>
              <a:gd name="connsiteX168" fmla="*/ 1920368 w 12198158"/>
              <a:gd name="connsiteY168" fmla="*/ 4616112 h 4977304"/>
              <a:gd name="connsiteX169" fmla="*/ 1871831 w 12198158"/>
              <a:gd name="connsiteY169" fmla="*/ 4617844 h 4977304"/>
              <a:gd name="connsiteX170" fmla="*/ 1785463 w 12198158"/>
              <a:gd name="connsiteY170" fmla="*/ 4647841 h 4977304"/>
              <a:gd name="connsiteX171" fmla="*/ 1737045 w 12198158"/>
              <a:gd name="connsiteY171" fmla="*/ 4642356 h 4977304"/>
              <a:gd name="connsiteX172" fmla="*/ 1673954 w 12198158"/>
              <a:gd name="connsiteY172" fmla="*/ 4624601 h 4977304"/>
              <a:gd name="connsiteX173" fmla="*/ 1602834 w 12198158"/>
              <a:gd name="connsiteY173" fmla="*/ 4640924 h 4977304"/>
              <a:gd name="connsiteX174" fmla="*/ 1490351 w 12198158"/>
              <a:gd name="connsiteY174" fmla="*/ 4613132 h 4977304"/>
              <a:gd name="connsiteX175" fmla="*/ 1149212 w 12198158"/>
              <a:gd name="connsiteY175" fmla="*/ 4564210 h 4977304"/>
              <a:gd name="connsiteX176" fmla="*/ 938574 w 12198158"/>
              <a:gd name="connsiteY176" fmla="*/ 4566821 h 4977304"/>
              <a:gd name="connsiteX177" fmla="*/ 857697 w 12198158"/>
              <a:gd name="connsiteY177" fmla="*/ 4525391 h 4977304"/>
              <a:gd name="connsiteX178" fmla="*/ 836981 w 12198158"/>
              <a:gd name="connsiteY178" fmla="*/ 4526708 h 4977304"/>
              <a:gd name="connsiteX179" fmla="*/ 816264 w 12198158"/>
              <a:gd name="connsiteY179" fmla="*/ 4524575 h 4977304"/>
              <a:gd name="connsiteX180" fmla="*/ 810965 w 12198158"/>
              <a:gd name="connsiteY180" fmla="*/ 4527718 h 4977304"/>
              <a:gd name="connsiteX181" fmla="*/ 796509 w 12198158"/>
              <a:gd name="connsiteY181" fmla="*/ 4527387 h 4977304"/>
              <a:gd name="connsiteX182" fmla="*/ 767389 w 12198158"/>
              <a:gd name="connsiteY182" fmla="*/ 4529784 h 4977304"/>
              <a:gd name="connsiteX183" fmla="*/ 762544 w 12198158"/>
              <a:gd name="connsiteY183" fmla="*/ 4527372 h 4977304"/>
              <a:gd name="connsiteX184" fmla="*/ 719567 w 12198158"/>
              <a:gd name="connsiteY184" fmla="*/ 4526534 h 4977304"/>
              <a:gd name="connsiteX185" fmla="*/ 719262 w 12198158"/>
              <a:gd name="connsiteY185" fmla="*/ 4525164 h 4977304"/>
              <a:gd name="connsiteX186" fmla="*/ 708402 w 12198158"/>
              <a:gd name="connsiteY186" fmla="*/ 4518999 h 4977304"/>
              <a:gd name="connsiteX187" fmla="*/ 596394 w 12198158"/>
              <a:gd name="connsiteY187" fmla="*/ 4472455 h 4977304"/>
              <a:gd name="connsiteX188" fmla="*/ 578149 w 12198158"/>
              <a:gd name="connsiteY188" fmla="*/ 4469575 h 4977304"/>
              <a:gd name="connsiteX189" fmla="*/ 571336 w 12198158"/>
              <a:gd name="connsiteY189" fmla="*/ 4469781 h 4977304"/>
              <a:gd name="connsiteX190" fmla="*/ 444802 w 12198158"/>
              <a:gd name="connsiteY190" fmla="*/ 4428480 h 4977304"/>
              <a:gd name="connsiteX191" fmla="*/ 403746 w 12198158"/>
              <a:gd name="connsiteY191" fmla="*/ 4422157 h 4977304"/>
              <a:gd name="connsiteX192" fmla="*/ 292240 w 12198158"/>
              <a:gd name="connsiteY192" fmla="*/ 4399681 h 4977304"/>
              <a:gd name="connsiteX193" fmla="*/ 118302 w 12198158"/>
              <a:gd name="connsiteY193" fmla="*/ 4343421 h 4977304"/>
              <a:gd name="connsiteX194" fmla="*/ 15516 w 12198158"/>
              <a:gd name="connsiteY194" fmla="*/ 4340320 h 4977304"/>
              <a:gd name="connsiteX195" fmla="*/ 2 w 12198158"/>
              <a:gd name="connsiteY195" fmla="*/ 4334381 h 4977304"/>
              <a:gd name="connsiteX196" fmla="*/ 2 w 12198158"/>
              <a:gd name="connsiteY196" fmla="*/ 3589361 h 4977304"/>
              <a:gd name="connsiteX197" fmla="*/ 0 w 12198158"/>
              <a:gd name="connsiteY197" fmla="*/ 0 h 4977304"/>
              <a:gd name="connsiteX0" fmla="*/ 0 w 12198158"/>
              <a:gd name="connsiteY0" fmla="*/ 0 h 4977304"/>
              <a:gd name="connsiteX1" fmla="*/ 12192000 w 12198158"/>
              <a:gd name="connsiteY1" fmla="*/ 0 h 4977304"/>
              <a:gd name="connsiteX2" fmla="*/ 12198158 w 12198158"/>
              <a:gd name="connsiteY2" fmla="*/ 3664565 h 4977304"/>
              <a:gd name="connsiteX3" fmla="*/ 12132764 w 12198158"/>
              <a:gd name="connsiteY3" fmla="*/ 3748492 h 4977304"/>
              <a:gd name="connsiteX4" fmla="*/ 12053056 w 12198158"/>
              <a:gd name="connsiteY4" fmla="*/ 3749753 h 4977304"/>
              <a:gd name="connsiteX5" fmla="*/ 11938513 w 12198158"/>
              <a:gd name="connsiteY5" fmla="*/ 3754367 h 4977304"/>
              <a:gd name="connsiteX6" fmla="*/ 11853342 w 12198158"/>
              <a:gd name="connsiteY6" fmla="*/ 3782688 h 4977304"/>
              <a:gd name="connsiteX7" fmla="*/ 11704569 w 12198158"/>
              <a:gd name="connsiteY7" fmla="*/ 3839336 h 4977304"/>
              <a:gd name="connsiteX8" fmla="*/ 11577641 w 12198158"/>
              <a:gd name="connsiteY8" fmla="*/ 3885996 h 4977304"/>
              <a:gd name="connsiteX9" fmla="*/ 11508791 w 12198158"/>
              <a:gd name="connsiteY9" fmla="*/ 3969283 h 4977304"/>
              <a:gd name="connsiteX10" fmla="*/ 11388373 w 12198158"/>
              <a:gd name="connsiteY10" fmla="*/ 4027440 h 4977304"/>
              <a:gd name="connsiteX11" fmla="*/ 11276406 w 12198158"/>
              <a:gd name="connsiteY11" fmla="*/ 4056099 h 4977304"/>
              <a:gd name="connsiteX12" fmla="*/ 11190251 w 12198158"/>
              <a:gd name="connsiteY12" fmla="*/ 4073272 h 4977304"/>
              <a:gd name="connsiteX13" fmla="*/ 11139995 w 12198158"/>
              <a:gd name="connsiteY13" fmla="*/ 4081811 h 4977304"/>
              <a:gd name="connsiteX14" fmla="*/ 11040727 w 12198158"/>
              <a:gd name="connsiteY14" fmla="*/ 4081109 h 4977304"/>
              <a:gd name="connsiteX15" fmla="*/ 10969005 w 12198158"/>
              <a:gd name="connsiteY15" fmla="*/ 4091154 h 4977304"/>
              <a:gd name="connsiteX16" fmla="*/ 10899772 w 12198158"/>
              <a:gd name="connsiteY16" fmla="*/ 4122857 h 4977304"/>
              <a:gd name="connsiteX17" fmla="*/ 10838983 w 12198158"/>
              <a:gd name="connsiteY17" fmla="*/ 4155791 h 4977304"/>
              <a:gd name="connsiteX18" fmla="*/ 10769520 w 12198158"/>
              <a:gd name="connsiteY18" fmla="*/ 4198574 h 4977304"/>
              <a:gd name="connsiteX19" fmla="*/ 10570843 w 12198158"/>
              <a:gd name="connsiteY19" fmla="*/ 4255424 h 4977304"/>
              <a:gd name="connsiteX20" fmla="*/ 10512263 w 12198158"/>
              <a:gd name="connsiteY20" fmla="*/ 4291698 h 4977304"/>
              <a:gd name="connsiteX21" fmla="*/ 10439016 w 12198158"/>
              <a:gd name="connsiteY21" fmla="*/ 4293933 h 4977304"/>
              <a:gd name="connsiteX22" fmla="*/ 10376941 w 12198158"/>
              <a:gd name="connsiteY22" fmla="*/ 4298111 h 4977304"/>
              <a:gd name="connsiteX23" fmla="*/ 10329960 w 12198158"/>
              <a:gd name="connsiteY23" fmla="*/ 4298774 h 4977304"/>
              <a:gd name="connsiteX24" fmla="*/ 10254256 w 12198158"/>
              <a:gd name="connsiteY24" fmla="*/ 4309364 h 4977304"/>
              <a:gd name="connsiteX25" fmla="*/ 10119745 w 12198158"/>
              <a:gd name="connsiteY25" fmla="*/ 4321869 h 4977304"/>
              <a:gd name="connsiteX26" fmla="*/ 10075444 w 12198158"/>
              <a:gd name="connsiteY26" fmla="*/ 4324144 h 4977304"/>
              <a:gd name="connsiteX27" fmla="*/ 10032543 w 12198158"/>
              <a:gd name="connsiteY27" fmla="*/ 4322337 h 4977304"/>
              <a:gd name="connsiteX28" fmla="*/ 9953375 w 12198158"/>
              <a:gd name="connsiteY28" fmla="*/ 4339186 h 4977304"/>
              <a:gd name="connsiteX29" fmla="*/ 9841223 w 12198158"/>
              <a:gd name="connsiteY29" fmla="*/ 4346536 h 4977304"/>
              <a:gd name="connsiteX30" fmla="*/ 9721820 w 12198158"/>
              <a:gd name="connsiteY30" fmla="*/ 4368481 h 4977304"/>
              <a:gd name="connsiteX31" fmla="*/ 9578114 w 12198158"/>
              <a:gd name="connsiteY31" fmla="*/ 4380883 h 4977304"/>
              <a:gd name="connsiteX32" fmla="*/ 9336820 w 12198158"/>
              <a:gd name="connsiteY32" fmla="*/ 4430514 h 4977304"/>
              <a:gd name="connsiteX33" fmla="*/ 9272837 w 12198158"/>
              <a:gd name="connsiteY33" fmla="*/ 4491645 h 4977304"/>
              <a:gd name="connsiteX34" fmla="*/ 9188677 w 12198158"/>
              <a:gd name="connsiteY34" fmla="*/ 4497828 h 4977304"/>
              <a:gd name="connsiteX35" fmla="*/ 9183116 w 12198158"/>
              <a:gd name="connsiteY35" fmla="*/ 4507862 h 4977304"/>
              <a:gd name="connsiteX36" fmla="*/ 9145128 w 12198158"/>
              <a:gd name="connsiteY36" fmla="*/ 4520027 h 4977304"/>
              <a:gd name="connsiteX37" fmla="*/ 9144106 w 12198158"/>
              <a:gd name="connsiteY37" fmla="*/ 4518870 h 4977304"/>
              <a:gd name="connsiteX38" fmla="*/ 9131223 w 12198158"/>
              <a:gd name="connsiteY38" fmla="*/ 4516515 h 4977304"/>
              <a:gd name="connsiteX39" fmla="*/ 9107733 w 12198158"/>
              <a:gd name="connsiteY39" fmla="*/ 4515031 h 4977304"/>
              <a:gd name="connsiteX40" fmla="*/ 9047414 w 12198158"/>
              <a:gd name="connsiteY40" fmla="*/ 4506003 h 4977304"/>
              <a:gd name="connsiteX41" fmla="*/ 8999479 w 12198158"/>
              <a:gd name="connsiteY41" fmla="*/ 4509570 h 4977304"/>
              <a:gd name="connsiteX42" fmla="*/ 8999194 w 12198158"/>
              <a:gd name="connsiteY42" fmla="*/ 4509309 h 4977304"/>
              <a:gd name="connsiteX43" fmla="*/ 8990231 w 12198158"/>
              <a:gd name="connsiteY43" fmla="*/ 4510625 h 4977304"/>
              <a:gd name="connsiteX44" fmla="*/ 8984397 w 12198158"/>
              <a:gd name="connsiteY44" fmla="*/ 4512863 h 4977304"/>
              <a:gd name="connsiteX45" fmla="*/ 8968351 w 12198158"/>
              <a:gd name="connsiteY45" fmla="*/ 4516366 h 4977304"/>
              <a:gd name="connsiteX46" fmla="*/ 8962029 w 12198158"/>
              <a:gd name="connsiteY46" fmla="*/ 4515606 h 4977304"/>
              <a:gd name="connsiteX47" fmla="*/ 8957069 w 12198158"/>
              <a:gd name="connsiteY47" fmla="*/ 4513190 h 4977304"/>
              <a:gd name="connsiteX48" fmla="*/ 8889695 w 12198158"/>
              <a:gd name="connsiteY48" fmla="*/ 4533539 h 4977304"/>
              <a:gd name="connsiteX49" fmla="*/ 8746606 w 12198158"/>
              <a:gd name="connsiteY49" fmla="*/ 4530613 h 4977304"/>
              <a:gd name="connsiteX50" fmla="*/ 8702038 w 12198158"/>
              <a:gd name="connsiteY50" fmla="*/ 4532895 h 4977304"/>
              <a:gd name="connsiteX51" fmla="*/ 8590337 w 12198158"/>
              <a:gd name="connsiteY51" fmla="*/ 4542204 h 4977304"/>
              <a:gd name="connsiteX52" fmla="*/ 8519543 w 12198158"/>
              <a:gd name="connsiteY52" fmla="*/ 4526086 h 4977304"/>
              <a:gd name="connsiteX53" fmla="*/ 8505306 w 12198158"/>
              <a:gd name="connsiteY53" fmla="*/ 4532509 h 4977304"/>
              <a:gd name="connsiteX54" fmla="*/ 8500493 w 12198158"/>
              <a:gd name="connsiteY54" fmla="*/ 4535768 h 4977304"/>
              <a:gd name="connsiteX55" fmla="*/ 8492299 w 12198158"/>
              <a:gd name="connsiteY55" fmla="*/ 4538742 h 4977304"/>
              <a:gd name="connsiteX56" fmla="*/ 8491926 w 12198158"/>
              <a:gd name="connsiteY56" fmla="*/ 4538547 h 4977304"/>
              <a:gd name="connsiteX57" fmla="*/ 8484586 w 12198158"/>
              <a:gd name="connsiteY57" fmla="*/ 4541860 h 4977304"/>
              <a:gd name="connsiteX58" fmla="*/ 8361601 w 12198158"/>
              <a:gd name="connsiteY58" fmla="*/ 4557109 h 4977304"/>
              <a:gd name="connsiteX59" fmla="*/ 8348227 w 12198158"/>
              <a:gd name="connsiteY59" fmla="*/ 4557320 h 4977304"/>
              <a:gd name="connsiteX60" fmla="*/ 8346801 w 12198158"/>
              <a:gd name="connsiteY60" fmla="*/ 4556408 h 4977304"/>
              <a:gd name="connsiteX61" fmla="*/ 8308886 w 12198158"/>
              <a:gd name="connsiteY61" fmla="*/ 4575677 h 4977304"/>
              <a:gd name="connsiteX62" fmla="*/ 8289640 w 12198158"/>
              <a:gd name="connsiteY62" fmla="*/ 4590767 h 4977304"/>
              <a:gd name="connsiteX63" fmla="*/ 8278750 w 12198158"/>
              <a:gd name="connsiteY63" fmla="*/ 4597091 h 4977304"/>
              <a:gd name="connsiteX64" fmla="*/ 8277624 w 12198158"/>
              <a:gd name="connsiteY64" fmla="*/ 4601916 h 4977304"/>
              <a:gd name="connsiteX65" fmla="*/ 8260561 w 12198158"/>
              <a:gd name="connsiteY65" fmla="*/ 4609708 h 4977304"/>
              <a:gd name="connsiteX66" fmla="*/ 8257864 w 12198158"/>
              <a:gd name="connsiteY66" fmla="*/ 4609458 h 4977304"/>
              <a:gd name="connsiteX67" fmla="*/ 8246529 w 12198158"/>
              <a:gd name="connsiteY67" fmla="*/ 4620148 h 4977304"/>
              <a:gd name="connsiteX68" fmla="*/ 8240334 w 12198158"/>
              <a:gd name="connsiteY68" fmla="*/ 4634257 h 4977304"/>
              <a:gd name="connsiteX69" fmla="*/ 8084875 w 12198158"/>
              <a:gd name="connsiteY69" fmla="*/ 4684387 h 4977304"/>
              <a:gd name="connsiteX70" fmla="*/ 7900134 w 12198158"/>
              <a:gd name="connsiteY70" fmla="*/ 4729969 h 4977304"/>
              <a:gd name="connsiteX71" fmla="*/ 7713595 w 12198158"/>
              <a:gd name="connsiteY71" fmla="*/ 4757895 h 4977304"/>
              <a:gd name="connsiteX72" fmla="*/ 7609267 w 12198158"/>
              <a:gd name="connsiteY72" fmla="*/ 4754126 h 4977304"/>
              <a:gd name="connsiteX73" fmla="*/ 7522521 w 12198158"/>
              <a:gd name="connsiteY73" fmla="*/ 4760455 h 4977304"/>
              <a:gd name="connsiteX74" fmla="*/ 7514554 w 12198158"/>
              <a:gd name="connsiteY74" fmla="*/ 4763228 h 4977304"/>
              <a:gd name="connsiteX75" fmla="*/ 7502403 w 12198158"/>
              <a:gd name="connsiteY75" fmla="*/ 4764677 h 4977304"/>
              <a:gd name="connsiteX76" fmla="*/ 7502032 w 12198158"/>
              <a:gd name="connsiteY76" fmla="*/ 4764322 h 4977304"/>
              <a:gd name="connsiteX77" fmla="*/ 7490794 w 12198158"/>
              <a:gd name="connsiteY77" fmla="*/ 4766442 h 4977304"/>
              <a:gd name="connsiteX78" fmla="*/ 7400450 w 12198158"/>
              <a:gd name="connsiteY78" fmla="*/ 4757640 h 4977304"/>
              <a:gd name="connsiteX79" fmla="*/ 7307302 w 12198158"/>
              <a:gd name="connsiteY79" fmla="*/ 4747220 h 4977304"/>
              <a:gd name="connsiteX80" fmla="*/ 7305976 w 12198158"/>
              <a:gd name="connsiteY80" fmla="*/ 4745654 h 4977304"/>
              <a:gd name="connsiteX81" fmla="*/ 7213744 w 12198158"/>
              <a:gd name="connsiteY81" fmla="*/ 4773074 h 4977304"/>
              <a:gd name="connsiteX82" fmla="*/ 7196298 w 12198158"/>
              <a:gd name="connsiteY82" fmla="*/ 4778016 h 4977304"/>
              <a:gd name="connsiteX83" fmla="*/ 7192202 w 12198158"/>
              <a:gd name="connsiteY83" fmla="*/ 4783834 h 4977304"/>
              <a:gd name="connsiteX84" fmla="*/ 7166024 w 12198158"/>
              <a:gd name="connsiteY84" fmla="*/ 4788882 h 4977304"/>
              <a:gd name="connsiteX85" fmla="*/ 7092253 w 12198158"/>
              <a:gd name="connsiteY85" fmla="*/ 4802161 h 4977304"/>
              <a:gd name="connsiteX86" fmla="*/ 7013814 w 12198158"/>
              <a:gd name="connsiteY86" fmla="*/ 4801755 h 4977304"/>
              <a:gd name="connsiteX87" fmla="*/ 6899540 w 12198158"/>
              <a:gd name="connsiteY87" fmla="*/ 4833798 h 4977304"/>
              <a:gd name="connsiteX88" fmla="*/ 6703746 w 12198158"/>
              <a:gd name="connsiteY88" fmla="*/ 4864157 h 4977304"/>
              <a:gd name="connsiteX89" fmla="*/ 6545085 w 12198158"/>
              <a:gd name="connsiteY89" fmla="*/ 4895408 h 4977304"/>
              <a:gd name="connsiteX90" fmla="*/ 6313345 w 12198158"/>
              <a:gd name="connsiteY90" fmla="*/ 4946232 h 4977304"/>
              <a:gd name="connsiteX91" fmla="*/ 6164558 w 12198158"/>
              <a:gd name="connsiteY91" fmla="*/ 4948498 h 4977304"/>
              <a:gd name="connsiteX92" fmla="*/ 6069796 w 12198158"/>
              <a:gd name="connsiteY92" fmla="*/ 4970720 h 4977304"/>
              <a:gd name="connsiteX93" fmla="*/ 6064481 w 12198158"/>
              <a:gd name="connsiteY93" fmla="*/ 4969051 h 4977304"/>
              <a:gd name="connsiteX94" fmla="*/ 6044602 w 12198158"/>
              <a:gd name="connsiteY94" fmla="*/ 4969792 h 4977304"/>
              <a:gd name="connsiteX95" fmla="*/ 6037252 w 12198158"/>
              <a:gd name="connsiteY95" fmla="*/ 4960726 h 4977304"/>
              <a:gd name="connsiteX96" fmla="*/ 6006081 w 12198158"/>
              <a:gd name="connsiteY96" fmla="*/ 4955195 h 4977304"/>
              <a:gd name="connsiteX97" fmla="*/ 5920065 w 12198158"/>
              <a:gd name="connsiteY97" fmla="*/ 4944866 h 4977304"/>
              <a:gd name="connsiteX98" fmla="*/ 5755077 w 12198158"/>
              <a:gd name="connsiteY98" fmla="*/ 4976193 h 4977304"/>
              <a:gd name="connsiteX99" fmla="*/ 5623207 w 12198158"/>
              <a:gd name="connsiteY99" fmla="*/ 4977304 h 4977304"/>
              <a:gd name="connsiteX100" fmla="*/ 5467256 w 12198158"/>
              <a:gd name="connsiteY100" fmla="*/ 4962079 h 4977304"/>
              <a:gd name="connsiteX101" fmla="*/ 5429137 w 12198158"/>
              <a:gd name="connsiteY101" fmla="*/ 4949858 h 4977304"/>
              <a:gd name="connsiteX102" fmla="*/ 5378078 w 12198158"/>
              <a:gd name="connsiteY102" fmla="*/ 4930634 h 4977304"/>
              <a:gd name="connsiteX103" fmla="*/ 5258253 w 12198158"/>
              <a:gd name="connsiteY103" fmla="*/ 4908461 h 4977304"/>
              <a:gd name="connsiteX104" fmla="*/ 5219477 w 12198158"/>
              <a:gd name="connsiteY104" fmla="*/ 4896381 h 4977304"/>
              <a:gd name="connsiteX105" fmla="*/ 5171208 w 12198158"/>
              <a:gd name="connsiteY105" fmla="*/ 4893134 h 4977304"/>
              <a:gd name="connsiteX106" fmla="*/ 5153115 w 12198158"/>
              <a:gd name="connsiteY106" fmla="*/ 4885290 h 4977304"/>
              <a:gd name="connsiteX107" fmla="*/ 5139168 w 12198158"/>
              <a:gd name="connsiteY107" fmla="*/ 4881597 h 4977304"/>
              <a:gd name="connsiteX108" fmla="*/ 5136167 w 12198158"/>
              <a:gd name="connsiteY108" fmla="*/ 4879315 h 4977304"/>
              <a:gd name="connsiteX109" fmla="*/ 5118243 w 12198158"/>
              <a:gd name="connsiteY109" fmla="*/ 4867529 h 4977304"/>
              <a:gd name="connsiteX110" fmla="*/ 5062411 w 12198158"/>
              <a:gd name="connsiteY110" fmla="*/ 4874665 h 4977304"/>
              <a:gd name="connsiteX111" fmla="*/ 5008170 w 12198158"/>
              <a:gd name="connsiteY111" fmla="*/ 4856876 h 4977304"/>
              <a:gd name="connsiteX112" fmla="*/ 4837210 w 12198158"/>
              <a:gd name="connsiteY112" fmla="*/ 4830794 h 4977304"/>
              <a:gd name="connsiteX113" fmla="*/ 4759270 w 12198158"/>
              <a:gd name="connsiteY113" fmla="*/ 4800638 h 4977304"/>
              <a:gd name="connsiteX114" fmla="*/ 4720035 w 12198158"/>
              <a:gd name="connsiteY114" fmla="*/ 4790848 h 4977304"/>
              <a:gd name="connsiteX115" fmla="*/ 4718027 w 12198158"/>
              <a:gd name="connsiteY115" fmla="*/ 4790035 h 4977304"/>
              <a:gd name="connsiteX116" fmla="*/ 4718961 w 12198158"/>
              <a:gd name="connsiteY116" fmla="*/ 4789806 h 4977304"/>
              <a:gd name="connsiteX117" fmla="*/ 4714055 w 12198158"/>
              <a:gd name="connsiteY117" fmla="*/ 4788426 h 4977304"/>
              <a:gd name="connsiteX118" fmla="*/ 4718027 w 12198158"/>
              <a:gd name="connsiteY118" fmla="*/ 4790035 h 4977304"/>
              <a:gd name="connsiteX119" fmla="*/ 4712381 w 12198158"/>
              <a:gd name="connsiteY119" fmla="*/ 4791420 h 4977304"/>
              <a:gd name="connsiteX120" fmla="*/ 4512801 w 12198158"/>
              <a:gd name="connsiteY120" fmla="*/ 4780666 h 4977304"/>
              <a:gd name="connsiteX121" fmla="*/ 4425588 w 12198158"/>
              <a:gd name="connsiteY121" fmla="*/ 4769100 h 4977304"/>
              <a:gd name="connsiteX122" fmla="*/ 4314086 w 12198158"/>
              <a:gd name="connsiteY122" fmla="*/ 4774822 h 4977304"/>
              <a:gd name="connsiteX123" fmla="*/ 4312230 w 12198158"/>
              <a:gd name="connsiteY123" fmla="*/ 4773365 h 4977304"/>
              <a:gd name="connsiteX124" fmla="*/ 4292278 w 12198158"/>
              <a:gd name="connsiteY124" fmla="*/ 4771325 h 4977304"/>
              <a:gd name="connsiteX125" fmla="*/ 4287201 w 12198158"/>
              <a:gd name="connsiteY125" fmla="*/ 4774493 h 4977304"/>
              <a:gd name="connsiteX126" fmla="*/ 4273289 w 12198158"/>
              <a:gd name="connsiteY126" fmla="*/ 4774225 h 4977304"/>
              <a:gd name="connsiteX127" fmla="*/ 4245283 w 12198158"/>
              <a:gd name="connsiteY127" fmla="*/ 4776749 h 4977304"/>
              <a:gd name="connsiteX128" fmla="*/ 4199245 w 12198158"/>
              <a:gd name="connsiteY128" fmla="*/ 4773714 h 4977304"/>
              <a:gd name="connsiteX129" fmla="*/ 4198941 w 12198158"/>
              <a:gd name="connsiteY129" fmla="*/ 4772347 h 4977304"/>
              <a:gd name="connsiteX130" fmla="*/ 4188453 w 12198158"/>
              <a:gd name="connsiteY130" fmla="*/ 4766228 h 4977304"/>
              <a:gd name="connsiteX131" fmla="*/ 4139982 w 12198158"/>
              <a:gd name="connsiteY131" fmla="*/ 4748999 h 4977304"/>
              <a:gd name="connsiteX132" fmla="*/ 4080374 w 12198158"/>
              <a:gd name="connsiteY132" fmla="*/ 4720184 h 4977304"/>
              <a:gd name="connsiteX133" fmla="*/ 4071828 w 12198158"/>
              <a:gd name="connsiteY133" fmla="*/ 4719278 h 4977304"/>
              <a:gd name="connsiteX134" fmla="*/ 4071710 w 12198158"/>
              <a:gd name="connsiteY134" fmla="*/ 4718953 h 4977304"/>
              <a:gd name="connsiteX135" fmla="*/ 4056247 w 12198158"/>
              <a:gd name="connsiteY135" fmla="*/ 4717622 h 4977304"/>
              <a:gd name="connsiteX136" fmla="*/ 4039668 w 12198158"/>
              <a:gd name="connsiteY136" fmla="*/ 4715861 h 4977304"/>
              <a:gd name="connsiteX137" fmla="*/ 4034303 w 12198158"/>
              <a:gd name="connsiteY137" fmla="*/ 4713218 h 4977304"/>
              <a:gd name="connsiteX138" fmla="*/ 4032672 w 12198158"/>
              <a:gd name="connsiteY138" fmla="*/ 4709236 h 4977304"/>
              <a:gd name="connsiteX139" fmla="*/ 4031088 w 12198158"/>
              <a:gd name="connsiteY139" fmla="*/ 4709491 h 4977304"/>
              <a:gd name="connsiteX140" fmla="*/ 4001867 w 12198158"/>
              <a:gd name="connsiteY140" fmla="*/ 4695842 h 4977304"/>
              <a:gd name="connsiteX141" fmla="*/ 3934220 w 12198158"/>
              <a:gd name="connsiteY141" fmla="*/ 4676884 h 4977304"/>
              <a:gd name="connsiteX142" fmla="*/ 3894676 w 12198158"/>
              <a:gd name="connsiteY142" fmla="*/ 4670743 h 4977304"/>
              <a:gd name="connsiteX143" fmla="*/ 3787232 w 12198158"/>
              <a:gd name="connsiteY143" fmla="*/ 4648764 h 4977304"/>
              <a:gd name="connsiteX144" fmla="*/ 3680057 w 12198158"/>
              <a:gd name="connsiteY144" fmla="*/ 4622784 h 4977304"/>
              <a:gd name="connsiteX145" fmla="*/ 3607627 w 12198158"/>
              <a:gd name="connsiteY145" fmla="*/ 4587738 h 4977304"/>
              <a:gd name="connsiteX146" fmla="*/ 3601451 w 12198158"/>
              <a:gd name="connsiteY146" fmla="*/ 4589218 h 4977304"/>
              <a:gd name="connsiteX147" fmla="*/ 3592338 w 12198158"/>
              <a:gd name="connsiteY147" fmla="*/ 4589396 h 4977304"/>
              <a:gd name="connsiteX148" fmla="*/ 3592104 w 12198158"/>
              <a:gd name="connsiteY148" fmla="*/ 4589103 h 4977304"/>
              <a:gd name="connsiteX149" fmla="*/ 3583586 w 12198158"/>
              <a:gd name="connsiteY149" fmla="*/ 4589853 h 4977304"/>
              <a:gd name="connsiteX150" fmla="*/ 3533777 w 12198158"/>
              <a:gd name="connsiteY150" fmla="*/ 4579320 h 4977304"/>
              <a:gd name="connsiteX151" fmla="*/ 3470906 w 12198158"/>
              <a:gd name="connsiteY151" fmla="*/ 4575344 h 4977304"/>
              <a:gd name="connsiteX152" fmla="*/ 3398460 w 12198158"/>
              <a:gd name="connsiteY152" fmla="*/ 4562260 h 4977304"/>
              <a:gd name="connsiteX153" fmla="*/ 3361644 w 12198158"/>
              <a:gd name="connsiteY153" fmla="*/ 4580670 h 4977304"/>
              <a:gd name="connsiteX154" fmla="*/ 3341795 w 12198158"/>
              <a:gd name="connsiteY154" fmla="*/ 4582496 h 4977304"/>
              <a:gd name="connsiteX155" fmla="*/ 3339469 w 12198158"/>
              <a:gd name="connsiteY155" fmla="*/ 4581438 h 4977304"/>
              <a:gd name="connsiteX156" fmla="*/ 3260180 w 12198158"/>
              <a:gd name="connsiteY156" fmla="*/ 4587820 h 4977304"/>
              <a:gd name="connsiteX157" fmla="*/ 3140460 w 12198158"/>
              <a:gd name="connsiteY157" fmla="*/ 4596263 h 4977304"/>
              <a:gd name="connsiteX158" fmla="*/ 3028270 w 12198158"/>
              <a:gd name="connsiteY158" fmla="*/ 4599134 h 4977304"/>
              <a:gd name="connsiteX159" fmla="*/ 2779714 w 12198158"/>
              <a:gd name="connsiteY159" fmla="*/ 4622831 h 4977304"/>
              <a:gd name="connsiteX160" fmla="*/ 2649525 w 12198158"/>
              <a:gd name="connsiteY160" fmla="*/ 4658086 h 4977304"/>
              <a:gd name="connsiteX161" fmla="*/ 2566315 w 12198158"/>
              <a:gd name="connsiteY161" fmla="*/ 4605776 h 4977304"/>
              <a:gd name="connsiteX162" fmla="*/ 2441626 w 12198158"/>
              <a:gd name="connsiteY162" fmla="*/ 4620872 h 4977304"/>
              <a:gd name="connsiteX163" fmla="*/ 2313568 w 12198158"/>
              <a:gd name="connsiteY163" fmla="*/ 4630067 h 4977304"/>
              <a:gd name="connsiteX164" fmla="*/ 2207105 w 12198158"/>
              <a:gd name="connsiteY164" fmla="*/ 4624384 h 4977304"/>
              <a:gd name="connsiteX165" fmla="*/ 2093268 w 12198158"/>
              <a:gd name="connsiteY165" fmla="*/ 4606236 h 4977304"/>
              <a:gd name="connsiteX166" fmla="*/ 1996024 w 12198158"/>
              <a:gd name="connsiteY166" fmla="*/ 4597526 h 4977304"/>
              <a:gd name="connsiteX167" fmla="*/ 1926886 w 12198158"/>
              <a:gd name="connsiteY167" fmla="*/ 4621358 h 4977304"/>
              <a:gd name="connsiteX168" fmla="*/ 1920368 w 12198158"/>
              <a:gd name="connsiteY168" fmla="*/ 4616112 h 4977304"/>
              <a:gd name="connsiteX169" fmla="*/ 1871831 w 12198158"/>
              <a:gd name="connsiteY169" fmla="*/ 4617844 h 4977304"/>
              <a:gd name="connsiteX170" fmla="*/ 1785463 w 12198158"/>
              <a:gd name="connsiteY170" fmla="*/ 4647841 h 4977304"/>
              <a:gd name="connsiteX171" fmla="*/ 1737045 w 12198158"/>
              <a:gd name="connsiteY171" fmla="*/ 4642356 h 4977304"/>
              <a:gd name="connsiteX172" fmla="*/ 1673954 w 12198158"/>
              <a:gd name="connsiteY172" fmla="*/ 4624601 h 4977304"/>
              <a:gd name="connsiteX173" fmla="*/ 1602834 w 12198158"/>
              <a:gd name="connsiteY173" fmla="*/ 4640924 h 4977304"/>
              <a:gd name="connsiteX174" fmla="*/ 1490351 w 12198158"/>
              <a:gd name="connsiteY174" fmla="*/ 4613132 h 4977304"/>
              <a:gd name="connsiteX175" fmla="*/ 1149212 w 12198158"/>
              <a:gd name="connsiteY175" fmla="*/ 4564210 h 4977304"/>
              <a:gd name="connsiteX176" fmla="*/ 938574 w 12198158"/>
              <a:gd name="connsiteY176" fmla="*/ 4566821 h 4977304"/>
              <a:gd name="connsiteX177" fmla="*/ 857697 w 12198158"/>
              <a:gd name="connsiteY177" fmla="*/ 4525391 h 4977304"/>
              <a:gd name="connsiteX178" fmla="*/ 836981 w 12198158"/>
              <a:gd name="connsiteY178" fmla="*/ 4526708 h 4977304"/>
              <a:gd name="connsiteX179" fmla="*/ 816264 w 12198158"/>
              <a:gd name="connsiteY179" fmla="*/ 4524575 h 4977304"/>
              <a:gd name="connsiteX180" fmla="*/ 810965 w 12198158"/>
              <a:gd name="connsiteY180" fmla="*/ 4527718 h 4977304"/>
              <a:gd name="connsiteX181" fmla="*/ 796509 w 12198158"/>
              <a:gd name="connsiteY181" fmla="*/ 4527387 h 4977304"/>
              <a:gd name="connsiteX182" fmla="*/ 767389 w 12198158"/>
              <a:gd name="connsiteY182" fmla="*/ 4529784 h 4977304"/>
              <a:gd name="connsiteX183" fmla="*/ 762544 w 12198158"/>
              <a:gd name="connsiteY183" fmla="*/ 4527372 h 4977304"/>
              <a:gd name="connsiteX184" fmla="*/ 719567 w 12198158"/>
              <a:gd name="connsiteY184" fmla="*/ 4526534 h 4977304"/>
              <a:gd name="connsiteX185" fmla="*/ 719262 w 12198158"/>
              <a:gd name="connsiteY185" fmla="*/ 4525164 h 4977304"/>
              <a:gd name="connsiteX186" fmla="*/ 708402 w 12198158"/>
              <a:gd name="connsiteY186" fmla="*/ 4518999 h 4977304"/>
              <a:gd name="connsiteX187" fmla="*/ 596394 w 12198158"/>
              <a:gd name="connsiteY187" fmla="*/ 4472455 h 4977304"/>
              <a:gd name="connsiteX188" fmla="*/ 578149 w 12198158"/>
              <a:gd name="connsiteY188" fmla="*/ 4469575 h 4977304"/>
              <a:gd name="connsiteX189" fmla="*/ 571336 w 12198158"/>
              <a:gd name="connsiteY189" fmla="*/ 4469781 h 4977304"/>
              <a:gd name="connsiteX190" fmla="*/ 444802 w 12198158"/>
              <a:gd name="connsiteY190" fmla="*/ 4428480 h 4977304"/>
              <a:gd name="connsiteX191" fmla="*/ 403746 w 12198158"/>
              <a:gd name="connsiteY191" fmla="*/ 4422157 h 4977304"/>
              <a:gd name="connsiteX192" fmla="*/ 292240 w 12198158"/>
              <a:gd name="connsiteY192" fmla="*/ 4399681 h 4977304"/>
              <a:gd name="connsiteX193" fmla="*/ 118302 w 12198158"/>
              <a:gd name="connsiteY193" fmla="*/ 4343421 h 4977304"/>
              <a:gd name="connsiteX194" fmla="*/ 15516 w 12198158"/>
              <a:gd name="connsiteY194" fmla="*/ 4340320 h 4977304"/>
              <a:gd name="connsiteX195" fmla="*/ 2 w 12198158"/>
              <a:gd name="connsiteY195" fmla="*/ 4334381 h 4977304"/>
              <a:gd name="connsiteX196" fmla="*/ 0 w 12198158"/>
              <a:gd name="connsiteY196" fmla="*/ 0 h 4977304"/>
              <a:gd name="connsiteX0" fmla="*/ 0 w 12198158"/>
              <a:gd name="connsiteY0" fmla="*/ 0 h 5453385"/>
              <a:gd name="connsiteX1" fmla="*/ 12192000 w 12198158"/>
              <a:gd name="connsiteY1" fmla="*/ 476081 h 5453385"/>
              <a:gd name="connsiteX2" fmla="*/ 12198158 w 12198158"/>
              <a:gd name="connsiteY2" fmla="*/ 4140646 h 5453385"/>
              <a:gd name="connsiteX3" fmla="*/ 12132764 w 12198158"/>
              <a:gd name="connsiteY3" fmla="*/ 4224573 h 5453385"/>
              <a:gd name="connsiteX4" fmla="*/ 12053056 w 12198158"/>
              <a:gd name="connsiteY4" fmla="*/ 4225834 h 5453385"/>
              <a:gd name="connsiteX5" fmla="*/ 11938513 w 12198158"/>
              <a:gd name="connsiteY5" fmla="*/ 4230448 h 5453385"/>
              <a:gd name="connsiteX6" fmla="*/ 11853342 w 12198158"/>
              <a:gd name="connsiteY6" fmla="*/ 4258769 h 5453385"/>
              <a:gd name="connsiteX7" fmla="*/ 11704569 w 12198158"/>
              <a:gd name="connsiteY7" fmla="*/ 4315417 h 5453385"/>
              <a:gd name="connsiteX8" fmla="*/ 11577641 w 12198158"/>
              <a:gd name="connsiteY8" fmla="*/ 4362077 h 5453385"/>
              <a:gd name="connsiteX9" fmla="*/ 11508791 w 12198158"/>
              <a:gd name="connsiteY9" fmla="*/ 4445364 h 5453385"/>
              <a:gd name="connsiteX10" fmla="*/ 11388373 w 12198158"/>
              <a:gd name="connsiteY10" fmla="*/ 4503521 h 5453385"/>
              <a:gd name="connsiteX11" fmla="*/ 11276406 w 12198158"/>
              <a:gd name="connsiteY11" fmla="*/ 4532180 h 5453385"/>
              <a:gd name="connsiteX12" fmla="*/ 11190251 w 12198158"/>
              <a:gd name="connsiteY12" fmla="*/ 4549353 h 5453385"/>
              <a:gd name="connsiteX13" fmla="*/ 11139995 w 12198158"/>
              <a:gd name="connsiteY13" fmla="*/ 4557892 h 5453385"/>
              <a:gd name="connsiteX14" fmla="*/ 11040727 w 12198158"/>
              <a:gd name="connsiteY14" fmla="*/ 4557190 h 5453385"/>
              <a:gd name="connsiteX15" fmla="*/ 10969005 w 12198158"/>
              <a:gd name="connsiteY15" fmla="*/ 4567235 h 5453385"/>
              <a:gd name="connsiteX16" fmla="*/ 10899772 w 12198158"/>
              <a:gd name="connsiteY16" fmla="*/ 4598938 h 5453385"/>
              <a:gd name="connsiteX17" fmla="*/ 10838983 w 12198158"/>
              <a:gd name="connsiteY17" fmla="*/ 4631872 h 5453385"/>
              <a:gd name="connsiteX18" fmla="*/ 10769520 w 12198158"/>
              <a:gd name="connsiteY18" fmla="*/ 4674655 h 5453385"/>
              <a:gd name="connsiteX19" fmla="*/ 10570843 w 12198158"/>
              <a:gd name="connsiteY19" fmla="*/ 4731505 h 5453385"/>
              <a:gd name="connsiteX20" fmla="*/ 10512263 w 12198158"/>
              <a:gd name="connsiteY20" fmla="*/ 4767779 h 5453385"/>
              <a:gd name="connsiteX21" fmla="*/ 10439016 w 12198158"/>
              <a:gd name="connsiteY21" fmla="*/ 4770014 h 5453385"/>
              <a:gd name="connsiteX22" fmla="*/ 10376941 w 12198158"/>
              <a:gd name="connsiteY22" fmla="*/ 4774192 h 5453385"/>
              <a:gd name="connsiteX23" fmla="*/ 10329960 w 12198158"/>
              <a:gd name="connsiteY23" fmla="*/ 4774855 h 5453385"/>
              <a:gd name="connsiteX24" fmla="*/ 10254256 w 12198158"/>
              <a:gd name="connsiteY24" fmla="*/ 4785445 h 5453385"/>
              <a:gd name="connsiteX25" fmla="*/ 10119745 w 12198158"/>
              <a:gd name="connsiteY25" fmla="*/ 4797950 h 5453385"/>
              <a:gd name="connsiteX26" fmla="*/ 10075444 w 12198158"/>
              <a:gd name="connsiteY26" fmla="*/ 4800225 h 5453385"/>
              <a:gd name="connsiteX27" fmla="*/ 10032543 w 12198158"/>
              <a:gd name="connsiteY27" fmla="*/ 4798418 h 5453385"/>
              <a:gd name="connsiteX28" fmla="*/ 9953375 w 12198158"/>
              <a:gd name="connsiteY28" fmla="*/ 4815267 h 5453385"/>
              <a:gd name="connsiteX29" fmla="*/ 9841223 w 12198158"/>
              <a:gd name="connsiteY29" fmla="*/ 4822617 h 5453385"/>
              <a:gd name="connsiteX30" fmla="*/ 9721820 w 12198158"/>
              <a:gd name="connsiteY30" fmla="*/ 4844562 h 5453385"/>
              <a:gd name="connsiteX31" fmla="*/ 9578114 w 12198158"/>
              <a:gd name="connsiteY31" fmla="*/ 4856964 h 5453385"/>
              <a:gd name="connsiteX32" fmla="*/ 9336820 w 12198158"/>
              <a:gd name="connsiteY32" fmla="*/ 4906595 h 5453385"/>
              <a:gd name="connsiteX33" fmla="*/ 9272837 w 12198158"/>
              <a:gd name="connsiteY33" fmla="*/ 4967726 h 5453385"/>
              <a:gd name="connsiteX34" fmla="*/ 9188677 w 12198158"/>
              <a:gd name="connsiteY34" fmla="*/ 4973909 h 5453385"/>
              <a:gd name="connsiteX35" fmla="*/ 9183116 w 12198158"/>
              <a:gd name="connsiteY35" fmla="*/ 4983943 h 5453385"/>
              <a:gd name="connsiteX36" fmla="*/ 9145128 w 12198158"/>
              <a:gd name="connsiteY36" fmla="*/ 4996108 h 5453385"/>
              <a:gd name="connsiteX37" fmla="*/ 9144106 w 12198158"/>
              <a:gd name="connsiteY37" fmla="*/ 4994951 h 5453385"/>
              <a:gd name="connsiteX38" fmla="*/ 9131223 w 12198158"/>
              <a:gd name="connsiteY38" fmla="*/ 4992596 h 5453385"/>
              <a:gd name="connsiteX39" fmla="*/ 9107733 w 12198158"/>
              <a:gd name="connsiteY39" fmla="*/ 4991112 h 5453385"/>
              <a:gd name="connsiteX40" fmla="*/ 9047414 w 12198158"/>
              <a:gd name="connsiteY40" fmla="*/ 4982084 h 5453385"/>
              <a:gd name="connsiteX41" fmla="*/ 8999479 w 12198158"/>
              <a:gd name="connsiteY41" fmla="*/ 4985651 h 5453385"/>
              <a:gd name="connsiteX42" fmla="*/ 8999194 w 12198158"/>
              <a:gd name="connsiteY42" fmla="*/ 4985390 h 5453385"/>
              <a:gd name="connsiteX43" fmla="*/ 8990231 w 12198158"/>
              <a:gd name="connsiteY43" fmla="*/ 4986706 h 5453385"/>
              <a:gd name="connsiteX44" fmla="*/ 8984397 w 12198158"/>
              <a:gd name="connsiteY44" fmla="*/ 4988944 h 5453385"/>
              <a:gd name="connsiteX45" fmla="*/ 8968351 w 12198158"/>
              <a:gd name="connsiteY45" fmla="*/ 4992447 h 5453385"/>
              <a:gd name="connsiteX46" fmla="*/ 8962029 w 12198158"/>
              <a:gd name="connsiteY46" fmla="*/ 4991687 h 5453385"/>
              <a:gd name="connsiteX47" fmla="*/ 8957069 w 12198158"/>
              <a:gd name="connsiteY47" fmla="*/ 4989271 h 5453385"/>
              <a:gd name="connsiteX48" fmla="*/ 8889695 w 12198158"/>
              <a:gd name="connsiteY48" fmla="*/ 5009620 h 5453385"/>
              <a:gd name="connsiteX49" fmla="*/ 8746606 w 12198158"/>
              <a:gd name="connsiteY49" fmla="*/ 5006694 h 5453385"/>
              <a:gd name="connsiteX50" fmla="*/ 8702038 w 12198158"/>
              <a:gd name="connsiteY50" fmla="*/ 5008976 h 5453385"/>
              <a:gd name="connsiteX51" fmla="*/ 8590337 w 12198158"/>
              <a:gd name="connsiteY51" fmla="*/ 5018285 h 5453385"/>
              <a:gd name="connsiteX52" fmla="*/ 8519543 w 12198158"/>
              <a:gd name="connsiteY52" fmla="*/ 5002167 h 5453385"/>
              <a:gd name="connsiteX53" fmla="*/ 8505306 w 12198158"/>
              <a:gd name="connsiteY53" fmla="*/ 5008590 h 5453385"/>
              <a:gd name="connsiteX54" fmla="*/ 8500493 w 12198158"/>
              <a:gd name="connsiteY54" fmla="*/ 5011849 h 5453385"/>
              <a:gd name="connsiteX55" fmla="*/ 8492299 w 12198158"/>
              <a:gd name="connsiteY55" fmla="*/ 5014823 h 5453385"/>
              <a:gd name="connsiteX56" fmla="*/ 8491926 w 12198158"/>
              <a:gd name="connsiteY56" fmla="*/ 5014628 h 5453385"/>
              <a:gd name="connsiteX57" fmla="*/ 8484586 w 12198158"/>
              <a:gd name="connsiteY57" fmla="*/ 5017941 h 5453385"/>
              <a:gd name="connsiteX58" fmla="*/ 8361601 w 12198158"/>
              <a:gd name="connsiteY58" fmla="*/ 5033190 h 5453385"/>
              <a:gd name="connsiteX59" fmla="*/ 8348227 w 12198158"/>
              <a:gd name="connsiteY59" fmla="*/ 5033401 h 5453385"/>
              <a:gd name="connsiteX60" fmla="*/ 8346801 w 12198158"/>
              <a:gd name="connsiteY60" fmla="*/ 5032489 h 5453385"/>
              <a:gd name="connsiteX61" fmla="*/ 8308886 w 12198158"/>
              <a:gd name="connsiteY61" fmla="*/ 5051758 h 5453385"/>
              <a:gd name="connsiteX62" fmla="*/ 8289640 w 12198158"/>
              <a:gd name="connsiteY62" fmla="*/ 5066848 h 5453385"/>
              <a:gd name="connsiteX63" fmla="*/ 8278750 w 12198158"/>
              <a:gd name="connsiteY63" fmla="*/ 5073172 h 5453385"/>
              <a:gd name="connsiteX64" fmla="*/ 8277624 w 12198158"/>
              <a:gd name="connsiteY64" fmla="*/ 5077997 h 5453385"/>
              <a:gd name="connsiteX65" fmla="*/ 8260561 w 12198158"/>
              <a:gd name="connsiteY65" fmla="*/ 5085789 h 5453385"/>
              <a:gd name="connsiteX66" fmla="*/ 8257864 w 12198158"/>
              <a:gd name="connsiteY66" fmla="*/ 5085539 h 5453385"/>
              <a:gd name="connsiteX67" fmla="*/ 8246529 w 12198158"/>
              <a:gd name="connsiteY67" fmla="*/ 5096229 h 5453385"/>
              <a:gd name="connsiteX68" fmla="*/ 8240334 w 12198158"/>
              <a:gd name="connsiteY68" fmla="*/ 5110338 h 5453385"/>
              <a:gd name="connsiteX69" fmla="*/ 8084875 w 12198158"/>
              <a:gd name="connsiteY69" fmla="*/ 5160468 h 5453385"/>
              <a:gd name="connsiteX70" fmla="*/ 7900134 w 12198158"/>
              <a:gd name="connsiteY70" fmla="*/ 5206050 h 5453385"/>
              <a:gd name="connsiteX71" fmla="*/ 7713595 w 12198158"/>
              <a:gd name="connsiteY71" fmla="*/ 5233976 h 5453385"/>
              <a:gd name="connsiteX72" fmla="*/ 7609267 w 12198158"/>
              <a:gd name="connsiteY72" fmla="*/ 5230207 h 5453385"/>
              <a:gd name="connsiteX73" fmla="*/ 7522521 w 12198158"/>
              <a:gd name="connsiteY73" fmla="*/ 5236536 h 5453385"/>
              <a:gd name="connsiteX74" fmla="*/ 7514554 w 12198158"/>
              <a:gd name="connsiteY74" fmla="*/ 5239309 h 5453385"/>
              <a:gd name="connsiteX75" fmla="*/ 7502403 w 12198158"/>
              <a:gd name="connsiteY75" fmla="*/ 5240758 h 5453385"/>
              <a:gd name="connsiteX76" fmla="*/ 7502032 w 12198158"/>
              <a:gd name="connsiteY76" fmla="*/ 5240403 h 5453385"/>
              <a:gd name="connsiteX77" fmla="*/ 7490794 w 12198158"/>
              <a:gd name="connsiteY77" fmla="*/ 5242523 h 5453385"/>
              <a:gd name="connsiteX78" fmla="*/ 7400450 w 12198158"/>
              <a:gd name="connsiteY78" fmla="*/ 5233721 h 5453385"/>
              <a:gd name="connsiteX79" fmla="*/ 7307302 w 12198158"/>
              <a:gd name="connsiteY79" fmla="*/ 5223301 h 5453385"/>
              <a:gd name="connsiteX80" fmla="*/ 7305976 w 12198158"/>
              <a:gd name="connsiteY80" fmla="*/ 5221735 h 5453385"/>
              <a:gd name="connsiteX81" fmla="*/ 7213744 w 12198158"/>
              <a:gd name="connsiteY81" fmla="*/ 5249155 h 5453385"/>
              <a:gd name="connsiteX82" fmla="*/ 7196298 w 12198158"/>
              <a:gd name="connsiteY82" fmla="*/ 5254097 h 5453385"/>
              <a:gd name="connsiteX83" fmla="*/ 7192202 w 12198158"/>
              <a:gd name="connsiteY83" fmla="*/ 5259915 h 5453385"/>
              <a:gd name="connsiteX84" fmla="*/ 7166024 w 12198158"/>
              <a:gd name="connsiteY84" fmla="*/ 5264963 h 5453385"/>
              <a:gd name="connsiteX85" fmla="*/ 7092253 w 12198158"/>
              <a:gd name="connsiteY85" fmla="*/ 5278242 h 5453385"/>
              <a:gd name="connsiteX86" fmla="*/ 7013814 w 12198158"/>
              <a:gd name="connsiteY86" fmla="*/ 5277836 h 5453385"/>
              <a:gd name="connsiteX87" fmla="*/ 6899540 w 12198158"/>
              <a:gd name="connsiteY87" fmla="*/ 5309879 h 5453385"/>
              <a:gd name="connsiteX88" fmla="*/ 6703746 w 12198158"/>
              <a:gd name="connsiteY88" fmla="*/ 5340238 h 5453385"/>
              <a:gd name="connsiteX89" fmla="*/ 6545085 w 12198158"/>
              <a:gd name="connsiteY89" fmla="*/ 5371489 h 5453385"/>
              <a:gd name="connsiteX90" fmla="*/ 6313345 w 12198158"/>
              <a:gd name="connsiteY90" fmla="*/ 5422313 h 5453385"/>
              <a:gd name="connsiteX91" fmla="*/ 6164558 w 12198158"/>
              <a:gd name="connsiteY91" fmla="*/ 5424579 h 5453385"/>
              <a:gd name="connsiteX92" fmla="*/ 6069796 w 12198158"/>
              <a:gd name="connsiteY92" fmla="*/ 5446801 h 5453385"/>
              <a:gd name="connsiteX93" fmla="*/ 6064481 w 12198158"/>
              <a:gd name="connsiteY93" fmla="*/ 5445132 h 5453385"/>
              <a:gd name="connsiteX94" fmla="*/ 6044602 w 12198158"/>
              <a:gd name="connsiteY94" fmla="*/ 5445873 h 5453385"/>
              <a:gd name="connsiteX95" fmla="*/ 6037252 w 12198158"/>
              <a:gd name="connsiteY95" fmla="*/ 5436807 h 5453385"/>
              <a:gd name="connsiteX96" fmla="*/ 6006081 w 12198158"/>
              <a:gd name="connsiteY96" fmla="*/ 5431276 h 5453385"/>
              <a:gd name="connsiteX97" fmla="*/ 5920065 w 12198158"/>
              <a:gd name="connsiteY97" fmla="*/ 5420947 h 5453385"/>
              <a:gd name="connsiteX98" fmla="*/ 5755077 w 12198158"/>
              <a:gd name="connsiteY98" fmla="*/ 5452274 h 5453385"/>
              <a:gd name="connsiteX99" fmla="*/ 5623207 w 12198158"/>
              <a:gd name="connsiteY99" fmla="*/ 5453385 h 5453385"/>
              <a:gd name="connsiteX100" fmla="*/ 5467256 w 12198158"/>
              <a:gd name="connsiteY100" fmla="*/ 5438160 h 5453385"/>
              <a:gd name="connsiteX101" fmla="*/ 5429137 w 12198158"/>
              <a:gd name="connsiteY101" fmla="*/ 5425939 h 5453385"/>
              <a:gd name="connsiteX102" fmla="*/ 5378078 w 12198158"/>
              <a:gd name="connsiteY102" fmla="*/ 5406715 h 5453385"/>
              <a:gd name="connsiteX103" fmla="*/ 5258253 w 12198158"/>
              <a:gd name="connsiteY103" fmla="*/ 5384542 h 5453385"/>
              <a:gd name="connsiteX104" fmla="*/ 5219477 w 12198158"/>
              <a:gd name="connsiteY104" fmla="*/ 5372462 h 5453385"/>
              <a:gd name="connsiteX105" fmla="*/ 5171208 w 12198158"/>
              <a:gd name="connsiteY105" fmla="*/ 5369215 h 5453385"/>
              <a:gd name="connsiteX106" fmla="*/ 5153115 w 12198158"/>
              <a:gd name="connsiteY106" fmla="*/ 5361371 h 5453385"/>
              <a:gd name="connsiteX107" fmla="*/ 5139168 w 12198158"/>
              <a:gd name="connsiteY107" fmla="*/ 5357678 h 5453385"/>
              <a:gd name="connsiteX108" fmla="*/ 5136167 w 12198158"/>
              <a:gd name="connsiteY108" fmla="*/ 5355396 h 5453385"/>
              <a:gd name="connsiteX109" fmla="*/ 5118243 w 12198158"/>
              <a:gd name="connsiteY109" fmla="*/ 5343610 h 5453385"/>
              <a:gd name="connsiteX110" fmla="*/ 5062411 w 12198158"/>
              <a:gd name="connsiteY110" fmla="*/ 5350746 h 5453385"/>
              <a:gd name="connsiteX111" fmla="*/ 5008170 w 12198158"/>
              <a:gd name="connsiteY111" fmla="*/ 5332957 h 5453385"/>
              <a:gd name="connsiteX112" fmla="*/ 4837210 w 12198158"/>
              <a:gd name="connsiteY112" fmla="*/ 5306875 h 5453385"/>
              <a:gd name="connsiteX113" fmla="*/ 4759270 w 12198158"/>
              <a:gd name="connsiteY113" fmla="*/ 5276719 h 5453385"/>
              <a:gd name="connsiteX114" fmla="*/ 4720035 w 12198158"/>
              <a:gd name="connsiteY114" fmla="*/ 5266929 h 5453385"/>
              <a:gd name="connsiteX115" fmla="*/ 4718027 w 12198158"/>
              <a:gd name="connsiteY115" fmla="*/ 5266116 h 5453385"/>
              <a:gd name="connsiteX116" fmla="*/ 4718961 w 12198158"/>
              <a:gd name="connsiteY116" fmla="*/ 5265887 h 5453385"/>
              <a:gd name="connsiteX117" fmla="*/ 4714055 w 12198158"/>
              <a:gd name="connsiteY117" fmla="*/ 5264507 h 5453385"/>
              <a:gd name="connsiteX118" fmla="*/ 4718027 w 12198158"/>
              <a:gd name="connsiteY118" fmla="*/ 5266116 h 5453385"/>
              <a:gd name="connsiteX119" fmla="*/ 4712381 w 12198158"/>
              <a:gd name="connsiteY119" fmla="*/ 5267501 h 5453385"/>
              <a:gd name="connsiteX120" fmla="*/ 4512801 w 12198158"/>
              <a:gd name="connsiteY120" fmla="*/ 5256747 h 5453385"/>
              <a:gd name="connsiteX121" fmla="*/ 4425588 w 12198158"/>
              <a:gd name="connsiteY121" fmla="*/ 5245181 h 5453385"/>
              <a:gd name="connsiteX122" fmla="*/ 4314086 w 12198158"/>
              <a:gd name="connsiteY122" fmla="*/ 5250903 h 5453385"/>
              <a:gd name="connsiteX123" fmla="*/ 4312230 w 12198158"/>
              <a:gd name="connsiteY123" fmla="*/ 5249446 h 5453385"/>
              <a:gd name="connsiteX124" fmla="*/ 4292278 w 12198158"/>
              <a:gd name="connsiteY124" fmla="*/ 5247406 h 5453385"/>
              <a:gd name="connsiteX125" fmla="*/ 4287201 w 12198158"/>
              <a:gd name="connsiteY125" fmla="*/ 5250574 h 5453385"/>
              <a:gd name="connsiteX126" fmla="*/ 4273289 w 12198158"/>
              <a:gd name="connsiteY126" fmla="*/ 5250306 h 5453385"/>
              <a:gd name="connsiteX127" fmla="*/ 4245283 w 12198158"/>
              <a:gd name="connsiteY127" fmla="*/ 5252830 h 5453385"/>
              <a:gd name="connsiteX128" fmla="*/ 4199245 w 12198158"/>
              <a:gd name="connsiteY128" fmla="*/ 5249795 h 5453385"/>
              <a:gd name="connsiteX129" fmla="*/ 4198941 w 12198158"/>
              <a:gd name="connsiteY129" fmla="*/ 5248428 h 5453385"/>
              <a:gd name="connsiteX130" fmla="*/ 4188453 w 12198158"/>
              <a:gd name="connsiteY130" fmla="*/ 5242309 h 5453385"/>
              <a:gd name="connsiteX131" fmla="*/ 4139982 w 12198158"/>
              <a:gd name="connsiteY131" fmla="*/ 5225080 h 5453385"/>
              <a:gd name="connsiteX132" fmla="*/ 4080374 w 12198158"/>
              <a:gd name="connsiteY132" fmla="*/ 5196265 h 5453385"/>
              <a:gd name="connsiteX133" fmla="*/ 4071828 w 12198158"/>
              <a:gd name="connsiteY133" fmla="*/ 5195359 h 5453385"/>
              <a:gd name="connsiteX134" fmla="*/ 4071710 w 12198158"/>
              <a:gd name="connsiteY134" fmla="*/ 5195034 h 5453385"/>
              <a:gd name="connsiteX135" fmla="*/ 4056247 w 12198158"/>
              <a:gd name="connsiteY135" fmla="*/ 5193703 h 5453385"/>
              <a:gd name="connsiteX136" fmla="*/ 4039668 w 12198158"/>
              <a:gd name="connsiteY136" fmla="*/ 5191942 h 5453385"/>
              <a:gd name="connsiteX137" fmla="*/ 4034303 w 12198158"/>
              <a:gd name="connsiteY137" fmla="*/ 5189299 h 5453385"/>
              <a:gd name="connsiteX138" fmla="*/ 4032672 w 12198158"/>
              <a:gd name="connsiteY138" fmla="*/ 5185317 h 5453385"/>
              <a:gd name="connsiteX139" fmla="*/ 4031088 w 12198158"/>
              <a:gd name="connsiteY139" fmla="*/ 5185572 h 5453385"/>
              <a:gd name="connsiteX140" fmla="*/ 4001867 w 12198158"/>
              <a:gd name="connsiteY140" fmla="*/ 5171923 h 5453385"/>
              <a:gd name="connsiteX141" fmla="*/ 3934220 w 12198158"/>
              <a:gd name="connsiteY141" fmla="*/ 5152965 h 5453385"/>
              <a:gd name="connsiteX142" fmla="*/ 3894676 w 12198158"/>
              <a:gd name="connsiteY142" fmla="*/ 5146824 h 5453385"/>
              <a:gd name="connsiteX143" fmla="*/ 3787232 w 12198158"/>
              <a:gd name="connsiteY143" fmla="*/ 5124845 h 5453385"/>
              <a:gd name="connsiteX144" fmla="*/ 3680057 w 12198158"/>
              <a:gd name="connsiteY144" fmla="*/ 5098865 h 5453385"/>
              <a:gd name="connsiteX145" fmla="*/ 3607627 w 12198158"/>
              <a:gd name="connsiteY145" fmla="*/ 5063819 h 5453385"/>
              <a:gd name="connsiteX146" fmla="*/ 3601451 w 12198158"/>
              <a:gd name="connsiteY146" fmla="*/ 5065299 h 5453385"/>
              <a:gd name="connsiteX147" fmla="*/ 3592338 w 12198158"/>
              <a:gd name="connsiteY147" fmla="*/ 5065477 h 5453385"/>
              <a:gd name="connsiteX148" fmla="*/ 3592104 w 12198158"/>
              <a:gd name="connsiteY148" fmla="*/ 5065184 h 5453385"/>
              <a:gd name="connsiteX149" fmla="*/ 3583586 w 12198158"/>
              <a:gd name="connsiteY149" fmla="*/ 5065934 h 5453385"/>
              <a:gd name="connsiteX150" fmla="*/ 3533777 w 12198158"/>
              <a:gd name="connsiteY150" fmla="*/ 5055401 h 5453385"/>
              <a:gd name="connsiteX151" fmla="*/ 3470906 w 12198158"/>
              <a:gd name="connsiteY151" fmla="*/ 5051425 h 5453385"/>
              <a:gd name="connsiteX152" fmla="*/ 3398460 w 12198158"/>
              <a:gd name="connsiteY152" fmla="*/ 5038341 h 5453385"/>
              <a:gd name="connsiteX153" fmla="*/ 3361644 w 12198158"/>
              <a:gd name="connsiteY153" fmla="*/ 5056751 h 5453385"/>
              <a:gd name="connsiteX154" fmla="*/ 3341795 w 12198158"/>
              <a:gd name="connsiteY154" fmla="*/ 5058577 h 5453385"/>
              <a:gd name="connsiteX155" fmla="*/ 3339469 w 12198158"/>
              <a:gd name="connsiteY155" fmla="*/ 5057519 h 5453385"/>
              <a:gd name="connsiteX156" fmla="*/ 3260180 w 12198158"/>
              <a:gd name="connsiteY156" fmla="*/ 5063901 h 5453385"/>
              <a:gd name="connsiteX157" fmla="*/ 3140460 w 12198158"/>
              <a:gd name="connsiteY157" fmla="*/ 5072344 h 5453385"/>
              <a:gd name="connsiteX158" fmla="*/ 3028270 w 12198158"/>
              <a:gd name="connsiteY158" fmla="*/ 5075215 h 5453385"/>
              <a:gd name="connsiteX159" fmla="*/ 2779714 w 12198158"/>
              <a:gd name="connsiteY159" fmla="*/ 5098912 h 5453385"/>
              <a:gd name="connsiteX160" fmla="*/ 2649525 w 12198158"/>
              <a:gd name="connsiteY160" fmla="*/ 5134167 h 5453385"/>
              <a:gd name="connsiteX161" fmla="*/ 2566315 w 12198158"/>
              <a:gd name="connsiteY161" fmla="*/ 5081857 h 5453385"/>
              <a:gd name="connsiteX162" fmla="*/ 2441626 w 12198158"/>
              <a:gd name="connsiteY162" fmla="*/ 5096953 h 5453385"/>
              <a:gd name="connsiteX163" fmla="*/ 2313568 w 12198158"/>
              <a:gd name="connsiteY163" fmla="*/ 5106148 h 5453385"/>
              <a:gd name="connsiteX164" fmla="*/ 2207105 w 12198158"/>
              <a:gd name="connsiteY164" fmla="*/ 5100465 h 5453385"/>
              <a:gd name="connsiteX165" fmla="*/ 2093268 w 12198158"/>
              <a:gd name="connsiteY165" fmla="*/ 5082317 h 5453385"/>
              <a:gd name="connsiteX166" fmla="*/ 1996024 w 12198158"/>
              <a:gd name="connsiteY166" fmla="*/ 5073607 h 5453385"/>
              <a:gd name="connsiteX167" fmla="*/ 1926886 w 12198158"/>
              <a:gd name="connsiteY167" fmla="*/ 5097439 h 5453385"/>
              <a:gd name="connsiteX168" fmla="*/ 1920368 w 12198158"/>
              <a:gd name="connsiteY168" fmla="*/ 5092193 h 5453385"/>
              <a:gd name="connsiteX169" fmla="*/ 1871831 w 12198158"/>
              <a:gd name="connsiteY169" fmla="*/ 5093925 h 5453385"/>
              <a:gd name="connsiteX170" fmla="*/ 1785463 w 12198158"/>
              <a:gd name="connsiteY170" fmla="*/ 5123922 h 5453385"/>
              <a:gd name="connsiteX171" fmla="*/ 1737045 w 12198158"/>
              <a:gd name="connsiteY171" fmla="*/ 5118437 h 5453385"/>
              <a:gd name="connsiteX172" fmla="*/ 1673954 w 12198158"/>
              <a:gd name="connsiteY172" fmla="*/ 5100682 h 5453385"/>
              <a:gd name="connsiteX173" fmla="*/ 1602834 w 12198158"/>
              <a:gd name="connsiteY173" fmla="*/ 5117005 h 5453385"/>
              <a:gd name="connsiteX174" fmla="*/ 1490351 w 12198158"/>
              <a:gd name="connsiteY174" fmla="*/ 5089213 h 5453385"/>
              <a:gd name="connsiteX175" fmla="*/ 1149212 w 12198158"/>
              <a:gd name="connsiteY175" fmla="*/ 5040291 h 5453385"/>
              <a:gd name="connsiteX176" fmla="*/ 938574 w 12198158"/>
              <a:gd name="connsiteY176" fmla="*/ 5042902 h 5453385"/>
              <a:gd name="connsiteX177" fmla="*/ 857697 w 12198158"/>
              <a:gd name="connsiteY177" fmla="*/ 5001472 h 5453385"/>
              <a:gd name="connsiteX178" fmla="*/ 836981 w 12198158"/>
              <a:gd name="connsiteY178" fmla="*/ 5002789 h 5453385"/>
              <a:gd name="connsiteX179" fmla="*/ 816264 w 12198158"/>
              <a:gd name="connsiteY179" fmla="*/ 5000656 h 5453385"/>
              <a:gd name="connsiteX180" fmla="*/ 810965 w 12198158"/>
              <a:gd name="connsiteY180" fmla="*/ 5003799 h 5453385"/>
              <a:gd name="connsiteX181" fmla="*/ 796509 w 12198158"/>
              <a:gd name="connsiteY181" fmla="*/ 5003468 h 5453385"/>
              <a:gd name="connsiteX182" fmla="*/ 767389 w 12198158"/>
              <a:gd name="connsiteY182" fmla="*/ 5005865 h 5453385"/>
              <a:gd name="connsiteX183" fmla="*/ 762544 w 12198158"/>
              <a:gd name="connsiteY183" fmla="*/ 5003453 h 5453385"/>
              <a:gd name="connsiteX184" fmla="*/ 719567 w 12198158"/>
              <a:gd name="connsiteY184" fmla="*/ 5002615 h 5453385"/>
              <a:gd name="connsiteX185" fmla="*/ 719262 w 12198158"/>
              <a:gd name="connsiteY185" fmla="*/ 5001245 h 5453385"/>
              <a:gd name="connsiteX186" fmla="*/ 708402 w 12198158"/>
              <a:gd name="connsiteY186" fmla="*/ 4995080 h 5453385"/>
              <a:gd name="connsiteX187" fmla="*/ 596394 w 12198158"/>
              <a:gd name="connsiteY187" fmla="*/ 4948536 h 5453385"/>
              <a:gd name="connsiteX188" fmla="*/ 578149 w 12198158"/>
              <a:gd name="connsiteY188" fmla="*/ 4945656 h 5453385"/>
              <a:gd name="connsiteX189" fmla="*/ 571336 w 12198158"/>
              <a:gd name="connsiteY189" fmla="*/ 4945862 h 5453385"/>
              <a:gd name="connsiteX190" fmla="*/ 444802 w 12198158"/>
              <a:gd name="connsiteY190" fmla="*/ 4904561 h 5453385"/>
              <a:gd name="connsiteX191" fmla="*/ 403746 w 12198158"/>
              <a:gd name="connsiteY191" fmla="*/ 4898238 h 5453385"/>
              <a:gd name="connsiteX192" fmla="*/ 292240 w 12198158"/>
              <a:gd name="connsiteY192" fmla="*/ 4875762 h 5453385"/>
              <a:gd name="connsiteX193" fmla="*/ 118302 w 12198158"/>
              <a:gd name="connsiteY193" fmla="*/ 4819502 h 5453385"/>
              <a:gd name="connsiteX194" fmla="*/ 15516 w 12198158"/>
              <a:gd name="connsiteY194" fmla="*/ 4816401 h 5453385"/>
              <a:gd name="connsiteX195" fmla="*/ 2 w 12198158"/>
              <a:gd name="connsiteY195" fmla="*/ 4810462 h 5453385"/>
              <a:gd name="connsiteX196" fmla="*/ 0 w 12198158"/>
              <a:gd name="connsiteY196" fmla="*/ 0 h 5453385"/>
              <a:gd name="connsiteX0" fmla="*/ 0 w 12198158"/>
              <a:gd name="connsiteY0" fmla="*/ 0 h 5453385"/>
              <a:gd name="connsiteX1" fmla="*/ 12192000 w 12198158"/>
              <a:gd name="connsiteY1" fmla="*/ 20258 h 5453385"/>
              <a:gd name="connsiteX2" fmla="*/ 12198158 w 12198158"/>
              <a:gd name="connsiteY2" fmla="*/ 4140646 h 5453385"/>
              <a:gd name="connsiteX3" fmla="*/ 12132764 w 12198158"/>
              <a:gd name="connsiteY3" fmla="*/ 4224573 h 5453385"/>
              <a:gd name="connsiteX4" fmla="*/ 12053056 w 12198158"/>
              <a:gd name="connsiteY4" fmla="*/ 4225834 h 5453385"/>
              <a:gd name="connsiteX5" fmla="*/ 11938513 w 12198158"/>
              <a:gd name="connsiteY5" fmla="*/ 4230448 h 5453385"/>
              <a:gd name="connsiteX6" fmla="*/ 11853342 w 12198158"/>
              <a:gd name="connsiteY6" fmla="*/ 4258769 h 5453385"/>
              <a:gd name="connsiteX7" fmla="*/ 11704569 w 12198158"/>
              <a:gd name="connsiteY7" fmla="*/ 4315417 h 5453385"/>
              <a:gd name="connsiteX8" fmla="*/ 11577641 w 12198158"/>
              <a:gd name="connsiteY8" fmla="*/ 4362077 h 5453385"/>
              <a:gd name="connsiteX9" fmla="*/ 11508791 w 12198158"/>
              <a:gd name="connsiteY9" fmla="*/ 4445364 h 5453385"/>
              <a:gd name="connsiteX10" fmla="*/ 11388373 w 12198158"/>
              <a:gd name="connsiteY10" fmla="*/ 4503521 h 5453385"/>
              <a:gd name="connsiteX11" fmla="*/ 11276406 w 12198158"/>
              <a:gd name="connsiteY11" fmla="*/ 4532180 h 5453385"/>
              <a:gd name="connsiteX12" fmla="*/ 11190251 w 12198158"/>
              <a:gd name="connsiteY12" fmla="*/ 4549353 h 5453385"/>
              <a:gd name="connsiteX13" fmla="*/ 11139995 w 12198158"/>
              <a:gd name="connsiteY13" fmla="*/ 4557892 h 5453385"/>
              <a:gd name="connsiteX14" fmla="*/ 11040727 w 12198158"/>
              <a:gd name="connsiteY14" fmla="*/ 4557190 h 5453385"/>
              <a:gd name="connsiteX15" fmla="*/ 10969005 w 12198158"/>
              <a:gd name="connsiteY15" fmla="*/ 4567235 h 5453385"/>
              <a:gd name="connsiteX16" fmla="*/ 10899772 w 12198158"/>
              <a:gd name="connsiteY16" fmla="*/ 4598938 h 5453385"/>
              <a:gd name="connsiteX17" fmla="*/ 10838983 w 12198158"/>
              <a:gd name="connsiteY17" fmla="*/ 4631872 h 5453385"/>
              <a:gd name="connsiteX18" fmla="*/ 10769520 w 12198158"/>
              <a:gd name="connsiteY18" fmla="*/ 4674655 h 5453385"/>
              <a:gd name="connsiteX19" fmla="*/ 10570843 w 12198158"/>
              <a:gd name="connsiteY19" fmla="*/ 4731505 h 5453385"/>
              <a:gd name="connsiteX20" fmla="*/ 10512263 w 12198158"/>
              <a:gd name="connsiteY20" fmla="*/ 4767779 h 5453385"/>
              <a:gd name="connsiteX21" fmla="*/ 10439016 w 12198158"/>
              <a:gd name="connsiteY21" fmla="*/ 4770014 h 5453385"/>
              <a:gd name="connsiteX22" fmla="*/ 10376941 w 12198158"/>
              <a:gd name="connsiteY22" fmla="*/ 4774192 h 5453385"/>
              <a:gd name="connsiteX23" fmla="*/ 10329960 w 12198158"/>
              <a:gd name="connsiteY23" fmla="*/ 4774855 h 5453385"/>
              <a:gd name="connsiteX24" fmla="*/ 10254256 w 12198158"/>
              <a:gd name="connsiteY24" fmla="*/ 4785445 h 5453385"/>
              <a:gd name="connsiteX25" fmla="*/ 10119745 w 12198158"/>
              <a:gd name="connsiteY25" fmla="*/ 4797950 h 5453385"/>
              <a:gd name="connsiteX26" fmla="*/ 10075444 w 12198158"/>
              <a:gd name="connsiteY26" fmla="*/ 4800225 h 5453385"/>
              <a:gd name="connsiteX27" fmla="*/ 10032543 w 12198158"/>
              <a:gd name="connsiteY27" fmla="*/ 4798418 h 5453385"/>
              <a:gd name="connsiteX28" fmla="*/ 9953375 w 12198158"/>
              <a:gd name="connsiteY28" fmla="*/ 4815267 h 5453385"/>
              <a:gd name="connsiteX29" fmla="*/ 9841223 w 12198158"/>
              <a:gd name="connsiteY29" fmla="*/ 4822617 h 5453385"/>
              <a:gd name="connsiteX30" fmla="*/ 9721820 w 12198158"/>
              <a:gd name="connsiteY30" fmla="*/ 4844562 h 5453385"/>
              <a:gd name="connsiteX31" fmla="*/ 9578114 w 12198158"/>
              <a:gd name="connsiteY31" fmla="*/ 4856964 h 5453385"/>
              <a:gd name="connsiteX32" fmla="*/ 9336820 w 12198158"/>
              <a:gd name="connsiteY32" fmla="*/ 4906595 h 5453385"/>
              <a:gd name="connsiteX33" fmla="*/ 9272837 w 12198158"/>
              <a:gd name="connsiteY33" fmla="*/ 4967726 h 5453385"/>
              <a:gd name="connsiteX34" fmla="*/ 9188677 w 12198158"/>
              <a:gd name="connsiteY34" fmla="*/ 4973909 h 5453385"/>
              <a:gd name="connsiteX35" fmla="*/ 9183116 w 12198158"/>
              <a:gd name="connsiteY35" fmla="*/ 4983943 h 5453385"/>
              <a:gd name="connsiteX36" fmla="*/ 9145128 w 12198158"/>
              <a:gd name="connsiteY36" fmla="*/ 4996108 h 5453385"/>
              <a:gd name="connsiteX37" fmla="*/ 9144106 w 12198158"/>
              <a:gd name="connsiteY37" fmla="*/ 4994951 h 5453385"/>
              <a:gd name="connsiteX38" fmla="*/ 9131223 w 12198158"/>
              <a:gd name="connsiteY38" fmla="*/ 4992596 h 5453385"/>
              <a:gd name="connsiteX39" fmla="*/ 9107733 w 12198158"/>
              <a:gd name="connsiteY39" fmla="*/ 4991112 h 5453385"/>
              <a:gd name="connsiteX40" fmla="*/ 9047414 w 12198158"/>
              <a:gd name="connsiteY40" fmla="*/ 4982084 h 5453385"/>
              <a:gd name="connsiteX41" fmla="*/ 8999479 w 12198158"/>
              <a:gd name="connsiteY41" fmla="*/ 4985651 h 5453385"/>
              <a:gd name="connsiteX42" fmla="*/ 8999194 w 12198158"/>
              <a:gd name="connsiteY42" fmla="*/ 4985390 h 5453385"/>
              <a:gd name="connsiteX43" fmla="*/ 8990231 w 12198158"/>
              <a:gd name="connsiteY43" fmla="*/ 4986706 h 5453385"/>
              <a:gd name="connsiteX44" fmla="*/ 8984397 w 12198158"/>
              <a:gd name="connsiteY44" fmla="*/ 4988944 h 5453385"/>
              <a:gd name="connsiteX45" fmla="*/ 8968351 w 12198158"/>
              <a:gd name="connsiteY45" fmla="*/ 4992447 h 5453385"/>
              <a:gd name="connsiteX46" fmla="*/ 8962029 w 12198158"/>
              <a:gd name="connsiteY46" fmla="*/ 4991687 h 5453385"/>
              <a:gd name="connsiteX47" fmla="*/ 8957069 w 12198158"/>
              <a:gd name="connsiteY47" fmla="*/ 4989271 h 5453385"/>
              <a:gd name="connsiteX48" fmla="*/ 8889695 w 12198158"/>
              <a:gd name="connsiteY48" fmla="*/ 5009620 h 5453385"/>
              <a:gd name="connsiteX49" fmla="*/ 8746606 w 12198158"/>
              <a:gd name="connsiteY49" fmla="*/ 5006694 h 5453385"/>
              <a:gd name="connsiteX50" fmla="*/ 8702038 w 12198158"/>
              <a:gd name="connsiteY50" fmla="*/ 5008976 h 5453385"/>
              <a:gd name="connsiteX51" fmla="*/ 8590337 w 12198158"/>
              <a:gd name="connsiteY51" fmla="*/ 5018285 h 5453385"/>
              <a:gd name="connsiteX52" fmla="*/ 8519543 w 12198158"/>
              <a:gd name="connsiteY52" fmla="*/ 5002167 h 5453385"/>
              <a:gd name="connsiteX53" fmla="*/ 8505306 w 12198158"/>
              <a:gd name="connsiteY53" fmla="*/ 5008590 h 5453385"/>
              <a:gd name="connsiteX54" fmla="*/ 8500493 w 12198158"/>
              <a:gd name="connsiteY54" fmla="*/ 5011849 h 5453385"/>
              <a:gd name="connsiteX55" fmla="*/ 8492299 w 12198158"/>
              <a:gd name="connsiteY55" fmla="*/ 5014823 h 5453385"/>
              <a:gd name="connsiteX56" fmla="*/ 8491926 w 12198158"/>
              <a:gd name="connsiteY56" fmla="*/ 5014628 h 5453385"/>
              <a:gd name="connsiteX57" fmla="*/ 8484586 w 12198158"/>
              <a:gd name="connsiteY57" fmla="*/ 5017941 h 5453385"/>
              <a:gd name="connsiteX58" fmla="*/ 8361601 w 12198158"/>
              <a:gd name="connsiteY58" fmla="*/ 5033190 h 5453385"/>
              <a:gd name="connsiteX59" fmla="*/ 8348227 w 12198158"/>
              <a:gd name="connsiteY59" fmla="*/ 5033401 h 5453385"/>
              <a:gd name="connsiteX60" fmla="*/ 8346801 w 12198158"/>
              <a:gd name="connsiteY60" fmla="*/ 5032489 h 5453385"/>
              <a:gd name="connsiteX61" fmla="*/ 8308886 w 12198158"/>
              <a:gd name="connsiteY61" fmla="*/ 5051758 h 5453385"/>
              <a:gd name="connsiteX62" fmla="*/ 8289640 w 12198158"/>
              <a:gd name="connsiteY62" fmla="*/ 5066848 h 5453385"/>
              <a:gd name="connsiteX63" fmla="*/ 8278750 w 12198158"/>
              <a:gd name="connsiteY63" fmla="*/ 5073172 h 5453385"/>
              <a:gd name="connsiteX64" fmla="*/ 8277624 w 12198158"/>
              <a:gd name="connsiteY64" fmla="*/ 5077997 h 5453385"/>
              <a:gd name="connsiteX65" fmla="*/ 8260561 w 12198158"/>
              <a:gd name="connsiteY65" fmla="*/ 5085789 h 5453385"/>
              <a:gd name="connsiteX66" fmla="*/ 8257864 w 12198158"/>
              <a:gd name="connsiteY66" fmla="*/ 5085539 h 5453385"/>
              <a:gd name="connsiteX67" fmla="*/ 8246529 w 12198158"/>
              <a:gd name="connsiteY67" fmla="*/ 5096229 h 5453385"/>
              <a:gd name="connsiteX68" fmla="*/ 8240334 w 12198158"/>
              <a:gd name="connsiteY68" fmla="*/ 5110338 h 5453385"/>
              <a:gd name="connsiteX69" fmla="*/ 8084875 w 12198158"/>
              <a:gd name="connsiteY69" fmla="*/ 5160468 h 5453385"/>
              <a:gd name="connsiteX70" fmla="*/ 7900134 w 12198158"/>
              <a:gd name="connsiteY70" fmla="*/ 5206050 h 5453385"/>
              <a:gd name="connsiteX71" fmla="*/ 7713595 w 12198158"/>
              <a:gd name="connsiteY71" fmla="*/ 5233976 h 5453385"/>
              <a:gd name="connsiteX72" fmla="*/ 7609267 w 12198158"/>
              <a:gd name="connsiteY72" fmla="*/ 5230207 h 5453385"/>
              <a:gd name="connsiteX73" fmla="*/ 7522521 w 12198158"/>
              <a:gd name="connsiteY73" fmla="*/ 5236536 h 5453385"/>
              <a:gd name="connsiteX74" fmla="*/ 7514554 w 12198158"/>
              <a:gd name="connsiteY74" fmla="*/ 5239309 h 5453385"/>
              <a:gd name="connsiteX75" fmla="*/ 7502403 w 12198158"/>
              <a:gd name="connsiteY75" fmla="*/ 5240758 h 5453385"/>
              <a:gd name="connsiteX76" fmla="*/ 7502032 w 12198158"/>
              <a:gd name="connsiteY76" fmla="*/ 5240403 h 5453385"/>
              <a:gd name="connsiteX77" fmla="*/ 7490794 w 12198158"/>
              <a:gd name="connsiteY77" fmla="*/ 5242523 h 5453385"/>
              <a:gd name="connsiteX78" fmla="*/ 7400450 w 12198158"/>
              <a:gd name="connsiteY78" fmla="*/ 5233721 h 5453385"/>
              <a:gd name="connsiteX79" fmla="*/ 7307302 w 12198158"/>
              <a:gd name="connsiteY79" fmla="*/ 5223301 h 5453385"/>
              <a:gd name="connsiteX80" fmla="*/ 7305976 w 12198158"/>
              <a:gd name="connsiteY80" fmla="*/ 5221735 h 5453385"/>
              <a:gd name="connsiteX81" fmla="*/ 7213744 w 12198158"/>
              <a:gd name="connsiteY81" fmla="*/ 5249155 h 5453385"/>
              <a:gd name="connsiteX82" fmla="*/ 7196298 w 12198158"/>
              <a:gd name="connsiteY82" fmla="*/ 5254097 h 5453385"/>
              <a:gd name="connsiteX83" fmla="*/ 7192202 w 12198158"/>
              <a:gd name="connsiteY83" fmla="*/ 5259915 h 5453385"/>
              <a:gd name="connsiteX84" fmla="*/ 7166024 w 12198158"/>
              <a:gd name="connsiteY84" fmla="*/ 5264963 h 5453385"/>
              <a:gd name="connsiteX85" fmla="*/ 7092253 w 12198158"/>
              <a:gd name="connsiteY85" fmla="*/ 5278242 h 5453385"/>
              <a:gd name="connsiteX86" fmla="*/ 7013814 w 12198158"/>
              <a:gd name="connsiteY86" fmla="*/ 5277836 h 5453385"/>
              <a:gd name="connsiteX87" fmla="*/ 6899540 w 12198158"/>
              <a:gd name="connsiteY87" fmla="*/ 5309879 h 5453385"/>
              <a:gd name="connsiteX88" fmla="*/ 6703746 w 12198158"/>
              <a:gd name="connsiteY88" fmla="*/ 5340238 h 5453385"/>
              <a:gd name="connsiteX89" fmla="*/ 6545085 w 12198158"/>
              <a:gd name="connsiteY89" fmla="*/ 5371489 h 5453385"/>
              <a:gd name="connsiteX90" fmla="*/ 6313345 w 12198158"/>
              <a:gd name="connsiteY90" fmla="*/ 5422313 h 5453385"/>
              <a:gd name="connsiteX91" fmla="*/ 6164558 w 12198158"/>
              <a:gd name="connsiteY91" fmla="*/ 5424579 h 5453385"/>
              <a:gd name="connsiteX92" fmla="*/ 6069796 w 12198158"/>
              <a:gd name="connsiteY92" fmla="*/ 5446801 h 5453385"/>
              <a:gd name="connsiteX93" fmla="*/ 6064481 w 12198158"/>
              <a:gd name="connsiteY93" fmla="*/ 5445132 h 5453385"/>
              <a:gd name="connsiteX94" fmla="*/ 6044602 w 12198158"/>
              <a:gd name="connsiteY94" fmla="*/ 5445873 h 5453385"/>
              <a:gd name="connsiteX95" fmla="*/ 6037252 w 12198158"/>
              <a:gd name="connsiteY95" fmla="*/ 5436807 h 5453385"/>
              <a:gd name="connsiteX96" fmla="*/ 6006081 w 12198158"/>
              <a:gd name="connsiteY96" fmla="*/ 5431276 h 5453385"/>
              <a:gd name="connsiteX97" fmla="*/ 5920065 w 12198158"/>
              <a:gd name="connsiteY97" fmla="*/ 5420947 h 5453385"/>
              <a:gd name="connsiteX98" fmla="*/ 5755077 w 12198158"/>
              <a:gd name="connsiteY98" fmla="*/ 5452274 h 5453385"/>
              <a:gd name="connsiteX99" fmla="*/ 5623207 w 12198158"/>
              <a:gd name="connsiteY99" fmla="*/ 5453385 h 5453385"/>
              <a:gd name="connsiteX100" fmla="*/ 5467256 w 12198158"/>
              <a:gd name="connsiteY100" fmla="*/ 5438160 h 5453385"/>
              <a:gd name="connsiteX101" fmla="*/ 5429137 w 12198158"/>
              <a:gd name="connsiteY101" fmla="*/ 5425939 h 5453385"/>
              <a:gd name="connsiteX102" fmla="*/ 5378078 w 12198158"/>
              <a:gd name="connsiteY102" fmla="*/ 5406715 h 5453385"/>
              <a:gd name="connsiteX103" fmla="*/ 5258253 w 12198158"/>
              <a:gd name="connsiteY103" fmla="*/ 5384542 h 5453385"/>
              <a:gd name="connsiteX104" fmla="*/ 5219477 w 12198158"/>
              <a:gd name="connsiteY104" fmla="*/ 5372462 h 5453385"/>
              <a:gd name="connsiteX105" fmla="*/ 5171208 w 12198158"/>
              <a:gd name="connsiteY105" fmla="*/ 5369215 h 5453385"/>
              <a:gd name="connsiteX106" fmla="*/ 5153115 w 12198158"/>
              <a:gd name="connsiteY106" fmla="*/ 5361371 h 5453385"/>
              <a:gd name="connsiteX107" fmla="*/ 5139168 w 12198158"/>
              <a:gd name="connsiteY107" fmla="*/ 5357678 h 5453385"/>
              <a:gd name="connsiteX108" fmla="*/ 5136167 w 12198158"/>
              <a:gd name="connsiteY108" fmla="*/ 5355396 h 5453385"/>
              <a:gd name="connsiteX109" fmla="*/ 5118243 w 12198158"/>
              <a:gd name="connsiteY109" fmla="*/ 5343610 h 5453385"/>
              <a:gd name="connsiteX110" fmla="*/ 5062411 w 12198158"/>
              <a:gd name="connsiteY110" fmla="*/ 5350746 h 5453385"/>
              <a:gd name="connsiteX111" fmla="*/ 5008170 w 12198158"/>
              <a:gd name="connsiteY111" fmla="*/ 5332957 h 5453385"/>
              <a:gd name="connsiteX112" fmla="*/ 4837210 w 12198158"/>
              <a:gd name="connsiteY112" fmla="*/ 5306875 h 5453385"/>
              <a:gd name="connsiteX113" fmla="*/ 4759270 w 12198158"/>
              <a:gd name="connsiteY113" fmla="*/ 5276719 h 5453385"/>
              <a:gd name="connsiteX114" fmla="*/ 4720035 w 12198158"/>
              <a:gd name="connsiteY114" fmla="*/ 5266929 h 5453385"/>
              <a:gd name="connsiteX115" fmla="*/ 4718027 w 12198158"/>
              <a:gd name="connsiteY115" fmla="*/ 5266116 h 5453385"/>
              <a:gd name="connsiteX116" fmla="*/ 4718961 w 12198158"/>
              <a:gd name="connsiteY116" fmla="*/ 5265887 h 5453385"/>
              <a:gd name="connsiteX117" fmla="*/ 4714055 w 12198158"/>
              <a:gd name="connsiteY117" fmla="*/ 5264507 h 5453385"/>
              <a:gd name="connsiteX118" fmla="*/ 4718027 w 12198158"/>
              <a:gd name="connsiteY118" fmla="*/ 5266116 h 5453385"/>
              <a:gd name="connsiteX119" fmla="*/ 4712381 w 12198158"/>
              <a:gd name="connsiteY119" fmla="*/ 5267501 h 5453385"/>
              <a:gd name="connsiteX120" fmla="*/ 4512801 w 12198158"/>
              <a:gd name="connsiteY120" fmla="*/ 5256747 h 5453385"/>
              <a:gd name="connsiteX121" fmla="*/ 4425588 w 12198158"/>
              <a:gd name="connsiteY121" fmla="*/ 5245181 h 5453385"/>
              <a:gd name="connsiteX122" fmla="*/ 4314086 w 12198158"/>
              <a:gd name="connsiteY122" fmla="*/ 5250903 h 5453385"/>
              <a:gd name="connsiteX123" fmla="*/ 4312230 w 12198158"/>
              <a:gd name="connsiteY123" fmla="*/ 5249446 h 5453385"/>
              <a:gd name="connsiteX124" fmla="*/ 4292278 w 12198158"/>
              <a:gd name="connsiteY124" fmla="*/ 5247406 h 5453385"/>
              <a:gd name="connsiteX125" fmla="*/ 4287201 w 12198158"/>
              <a:gd name="connsiteY125" fmla="*/ 5250574 h 5453385"/>
              <a:gd name="connsiteX126" fmla="*/ 4273289 w 12198158"/>
              <a:gd name="connsiteY126" fmla="*/ 5250306 h 5453385"/>
              <a:gd name="connsiteX127" fmla="*/ 4245283 w 12198158"/>
              <a:gd name="connsiteY127" fmla="*/ 5252830 h 5453385"/>
              <a:gd name="connsiteX128" fmla="*/ 4199245 w 12198158"/>
              <a:gd name="connsiteY128" fmla="*/ 5249795 h 5453385"/>
              <a:gd name="connsiteX129" fmla="*/ 4198941 w 12198158"/>
              <a:gd name="connsiteY129" fmla="*/ 5248428 h 5453385"/>
              <a:gd name="connsiteX130" fmla="*/ 4188453 w 12198158"/>
              <a:gd name="connsiteY130" fmla="*/ 5242309 h 5453385"/>
              <a:gd name="connsiteX131" fmla="*/ 4139982 w 12198158"/>
              <a:gd name="connsiteY131" fmla="*/ 5225080 h 5453385"/>
              <a:gd name="connsiteX132" fmla="*/ 4080374 w 12198158"/>
              <a:gd name="connsiteY132" fmla="*/ 5196265 h 5453385"/>
              <a:gd name="connsiteX133" fmla="*/ 4071828 w 12198158"/>
              <a:gd name="connsiteY133" fmla="*/ 5195359 h 5453385"/>
              <a:gd name="connsiteX134" fmla="*/ 4071710 w 12198158"/>
              <a:gd name="connsiteY134" fmla="*/ 5195034 h 5453385"/>
              <a:gd name="connsiteX135" fmla="*/ 4056247 w 12198158"/>
              <a:gd name="connsiteY135" fmla="*/ 5193703 h 5453385"/>
              <a:gd name="connsiteX136" fmla="*/ 4039668 w 12198158"/>
              <a:gd name="connsiteY136" fmla="*/ 5191942 h 5453385"/>
              <a:gd name="connsiteX137" fmla="*/ 4034303 w 12198158"/>
              <a:gd name="connsiteY137" fmla="*/ 5189299 h 5453385"/>
              <a:gd name="connsiteX138" fmla="*/ 4032672 w 12198158"/>
              <a:gd name="connsiteY138" fmla="*/ 5185317 h 5453385"/>
              <a:gd name="connsiteX139" fmla="*/ 4031088 w 12198158"/>
              <a:gd name="connsiteY139" fmla="*/ 5185572 h 5453385"/>
              <a:gd name="connsiteX140" fmla="*/ 4001867 w 12198158"/>
              <a:gd name="connsiteY140" fmla="*/ 5171923 h 5453385"/>
              <a:gd name="connsiteX141" fmla="*/ 3934220 w 12198158"/>
              <a:gd name="connsiteY141" fmla="*/ 5152965 h 5453385"/>
              <a:gd name="connsiteX142" fmla="*/ 3894676 w 12198158"/>
              <a:gd name="connsiteY142" fmla="*/ 5146824 h 5453385"/>
              <a:gd name="connsiteX143" fmla="*/ 3787232 w 12198158"/>
              <a:gd name="connsiteY143" fmla="*/ 5124845 h 5453385"/>
              <a:gd name="connsiteX144" fmla="*/ 3680057 w 12198158"/>
              <a:gd name="connsiteY144" fmla="*/ 5098865 h 5453385"/>
              <a:gd name="connsiteX145" fmla="*/ 3607627 w 12198158"/>
              <a:gd name="connsiteY145" fmla="*/ 5063819 h 5453385"/>
              <a:gd name="connsiteX146" fmla="*/ 3601451 w 12198158"/>
              <a:gd name="connsiteY146" fmla="*/ 5065299 h 5453385"/>
              <a:gd name="connsiteX147" fmla="*/ 3592338 w 12198158"/>
              <a:gd name="connsiteY147" fmla="*/ 5065477 h 5453385"/>
              <a:gd name="connsiteX148" fmla="*/ 3592104 w 12198158"/>
              <a:gd name="connsiteY148" fmla="*/ 5065184 h 5453385"/>
              <a:gd name="connsiteX149" fmla="*/ 3583586 w 12198158"/>
              <a:gd name="connsiteY149" fmla="*/ 5065934 h 5453385"/>
              <a:gd name="connsiteX150" fmla="*/ 3533777 w 12198158"/>
              <a:gd name="connsiteY150" fmla="*/ 5055401 h 5453385"/>
              <a:gd name="connsiteX151" fmla="*/ 3470906 w 12198158"/>
              <a:gd name="connsiteY151" fmla="*/ 5051425 h 5453385"/>
              <a:gd name="connsiteX152" fmla="*/ 3398460 w 12198158"/>
              <a:gd name="connsiteY152" fmla="*/ 5038341 h 5453385"/>
              <a:gd name="connsiteX153" fmla="*/ 3361644 w 12198158"/>
              <a:gd name="connsiteY153" fmla="*/ 5056751 h 5453385"/>
              <a:gd name="connsiteX154" fmla="*/ 3341795 w 12198158"/>
              <a:gd name="connsiteY154" fmla="*/ 5058577 h 5453385"/>
              <a:gd name="connsiteX155" fmla="*/ 3339469 w 12198158"/>
              <a:gd name="connsiteY155" fmla="*/ 5057519 h 5453385"/>
              <a:gd name="connsiteX156" fmla="*/ 3260180 w 12198158"/>
              <a:gd name="connsiteY156" fmla="*/ 5063901 h 5453385"/>
              <a:gd name="connsiteX157" fmla="*/ 3140460 w 12198158"/>
              <a:gd name="connsiteY157" fmla="*/ 5072344 h 5453385"/>
              <a:gd name="connsiteX158" fmla="*/ 3028270 w 12198158"/>
              <a:gd name="connsiteY158" fmla="*/ 5075215 h 5453385"/>
              <a:gd name="connsiteX159" fmla="*/ 2779714 w 12198158"/>
              <a:gd name="connsiteY159" fmla="*/ 5098912 h 5453385"/>
              <a:gd name="connsiteX160" fmla="*/ 2649525 w 12198158"/>
              <a:gd name="connsiteY160" fmla="*/ 5134167 h 5453385"/>
              <a:gd name="connsiteX161" fmla="*/ 2566315 w 12198158"/>
              <a:gd name="connsiteY161" fmla="*/ 5081857 h 5453385"/>
              <a:gd name="connsiteX162" fmla="*/ 2441626 w 12198158"/>
              <a:gd name="connsiteY162" fmla="*/ 5096953 h 5453385"/>
              <a:gd name="connsiteX163" fmla="*/ 2313568 w 12198158"/>
              <a:gd name="connsiteY163" fmla="*/ 5106148 h 5453385"/>
              <a:gd name="connsiteX164" fmla="*/ 2207105 w 12198158"/>
              <a:gd name="connsiteY164" fmla="*/ 5100465 h 5453385"/>
              <a:gd name="connsiteX165" fmla="*/ 2093268 w 12198158"/>
              <a:gd name="connsiteY165" fmla="*/ 5082317 h 5453385"/>
              <a:gd name="connsiteX166" fmla="*/ 1996024 w 12198158"/>
              <a:gd name="connsiteY166" fmla="*/ 5073607 h 5453385"/>
              <a:gd name="connsiteX167" fmla="*/ 1926886 w 12198158"/>
              <a:gd name="connsiteY167" fmla="*/ 5097439 h 5453385"/>
              <a:gd name="connsiteX168" fmla="*/ 1920368 w 12198158"/>
              <a:gd name="connsiteY168" fmla="*/ 5092193 h 5453385"/>
              <a:gd name="connsiteX169" fmla="*/ 1871831 w 12198158"/>
              <a:gd name="connsiteY169" fmla="*/ 5093925 h 5453385"/>
              <a:gd name="connsiteX170" fmla="*/ 1785463 w 12198158"/>
              <a:gd name="connsiteY170" fmla="*/ 5123922 h 5453385"/>
              <a:gd name="connsiteX171" fmla="*/ 1737045 w 12198158"/>
              <a:gd name="connsiteY171" fmla="*/ 5118437 h 5453385"/>
              <a:gd name="connsiteX172" fmla="*/ 1673954 w 12198158"/>
              <a:gd name="connsiteY172" fmla="*/ 5100682 h 5453385"/>
              <a:gd name="connsiteX173" fmla="*/ 1602834 w 12198158"/>
              <a:gd name="connsiteY173" fmla="*/ 5117005 h 5453385"/>
              <a:gd name="connsiteX174" fmla="*/ 1490351 w 12198158"/>
              <a:gd name="connsiteY174" fmla="*/ 5089213 h 5453385"/>
              <a:gd name="connsiteX175" fmla="*/ 1149212 w 12198158"/>
              <a:gd name="connsiteY175" fmla="*/ 5040291 h 5453385"/>
              <a:gd name="connsiteX176" fmla="*/ 938574 w 12198158"/>
              <a:gd name="connsiteY176" fmla="*/ 5042902 h 5453385"/>
              <a:gd name="connsiteX177" fmla="*/ 857697 w 12198158"/>
              <a:gd name="connsiteY177" fmla="*/ 5001472 h 5453385"/>
              <a:gd name="connsiteX178" fmla="*/ 836981 w 12198158"/>
              <a:gd name="connsiteY178" fmla="*/ 5002789 h 5453385"/>
              <a:gd name="connsiteX179" fmla="*/ 816264 w 12198158"/>
              <a:gd name="connsiteY179" fmla="*/ 5000656 h 5453385"/>
              <a:gd name="connsiteX180" fmla="*/ 810965 w 12198158"/>
              <a:gd name="connsiteY180" fmla="*/ 5003799 h 5453385"/>
              <a:gd name="connsiteX181" fmla="*/ 796509 w 12198158"/>
              <a:gd name="connsiteY181" fmla="*/ 5003468 h 5453385"/>
              <a:gd name="connsiteX182" fmla="*/ 767389 w 12198158"/>
              <a:gd name="connsiteY182" fmla="*/ 5005865 h 5453385"/>
              <a:gd name="connsiteX183" fmla="*/ 762544 w 12198158"/>
              <a:gd name="connsiteY183" fmla="*/ 5003453 h 5453385"/>
              <a:gd name="connsiteX184" fmla="*/ 719567 w 12198158"/>
              <a:gd name="connsiteY184" fmla="*/ 5002615 h 5453385"/>
              <a:gd name="connsiteX185" fmla="*/ 719262 w 12198158"/>
              <a:gd name="connsiteY185" fmla="*/ 5001245 h 5453385"/>
              <a:gd name="connsiteX186" fmla="*/ 708402 w 12198158"/>
              <a:gd name="connsiteY186" fmla="*/ 4995080 h 5453385"/>
              <a:gd name="connsiteX187" fmla="*/ 596394 w 12198158"/>
              <a:gd name="connsiteY187" fmla="*/ 4948536 h 5453385"/>
              <a:gd name="connsiteX188" fmla="*/ 578149 w 12198158"/>
              <a:gd name="connsiteY188" fmla="*/ 4945656 h 5453385"/>
              <a:gd name="connsiteX189" fmla="*/ 571336 w 12198158"/>
              <a:gd name="connsiteY189" fmla="*/ 4945862 h 5453385"/>
              <a:gd name="connsiteX190" fmla="*/ 444802 w 12198158"/>
              <a:gd name="connsiteY190" fmla="*/ 4904561 h 5453385"/>
              <a:gd name="connsiteX191" fmla="*/ 403746 w 12198158"/>
              <a:gd name="connsiteY191" fmla="*/ 4898238 h 5453385"/>
              <a:gd name="connsiteX192" fmla="*/ 292240 w 12198158"/>
              <a:gd name="connsiteY192" fmla="*/ 4875762 h 5453385"/>
              <a:gd name="connsiteX193" fmla="*/ 118302 w 12198158"/>
              <a:gd name="connsiteY193" fmla="*/ 4819502 h 5453385"/>
              <a:gd name="connsiteX194" fmla="*/ 15516 w 12198158"/>
              <a:gd name="connsiteY194" fmla="*/ 4816401 h 5453385"/>
              <a:gd name="connsiteX195" fmla="*/ 2 w 12198158"/>
              <a:gd name="connsiteY195" fmla="*/ 4810462 h 5453385"/>
              <a:gd name="connsiteX196" fmla="*/ 0 w 12198158"/>
              <a:gd name="connsiteY196" fmla="*/ 0 h 5453385"/>
              <a:gd name="connsiteX0" fmla="*/ 0 w 12198158"/>
              <a:gd name="connsiteY0" fmla="*/ 0 h 5453385"/>
              <a:gd name="connsiteX1" fmla="*/ 12192000 w 12198158"/>
              <a:gd name="connsiteY1" fmla="*/ 0 h 5453385"/>
              <a:gd name="connsiteX2" fmla="*/ 12198158 w 12198158"/>
              <a:gd name="connsiteY2" fmla="*/ 4140646 h 5453385"/>
              <a:gd name="connsiteX3" fmla="*/ 12132764 w 12198158"/>
              <a:gd name="connsiteY3" fmla="*/ 4224573 h 5453385"/>
              <a:gd name="connsiteX4" fmla="*/ 12053056 w 12198158"/>
              <a:gd name="connsiteY4" fmla="*/ 4225834 h 5453385"/>
              <a:gd name="connsiteX5" fmla="*/ 11938513 w 12198158"/>
              <a:gd name="connsiteY5" fmla="*/ 4230448 h 5453385"/>
              <a:gd name="connsiteX6" fmla="*/ 11853342 w 12198158"/>
              <a:gd name="connsiteY6" fmla="*/ 4258769 h 5453385"/>
              <a:gd name="connsiteX7" fmla="*/ 11704569 w 12198158"/>
              <a:gd name="connsiteY7" fmla="*/ 4315417 h 5453385"/>
              <a:gd name="connsiteX8" fmla="*/ 11577641 w 12198158"/>
              <a:gd name="connsiteY8" fmla="*/ 4362077 h 5453385"/>
              <a:gd name="connsiteX9" fmla="*/ 11508791 w 12198158"/>
              <a:gd name="connsiteY9" fmla="*/ 4445364 h 5453385"/>
              <a:gd name="connsiteX10" fmla="*/ 11388373 w 12198158"/>
              <a:gd name="connsiteY10" fmla="*/ 4503521 h 5453385"/>
              <a:gd name="connsiteX11" fmla="*/ 11276406 w 12198158"/>
              <a:gd name="connsiteY11" fmla="*/ 4532180 h 5453385"/>
              <a:gd name="connsiteX12" fmla="*/ 11190251 w 12198158"/>
              <a:gd name="connsiteY12" fmla="*/ 4549353 h 5453385"/>
              <a:gd name="connsiteX13" fmla="*/ 11139995 w 12198158"/>
              <a:gd name="connsiteY13" fmla="*/ 4557892 h 5453385"/>
              <a:gd name="connsiteX14" fmla="*/ 11040727 w 12198158"/>
              <a:gd name="connsiteY14" fmla="*/ 4557190 h 5453385"/>
              <a:gd name="connsiteX15" fmla="*/ 10969005 w 12198158"/>
              <a:gd name="connsiteY15" fmla="*/ 4567235 h 5453385"/>
              <a:gd name="connsiteX16" fmla="*/ 10899772 w 12198158"/>
              <a:gd name="connsiteY16" fmla="*/ 4598938 h 5453385"/>
              <a:gd name="connsiteX17" fmla="*/ 10838983 w 12198158"/>
              <a:gd name="connsiteY17" fmla="*/ 4631872 h 5453385"/>
              <a:gd name="connsiteX18" fmla="*/ 10769520 w 12198158"/>
              <a:gd name="connsiteY18" fmla="*/ 4674655 h 5453385"/>
              <a:gd name="connsiteX19" fmla="*/ 10570843 w 12198158"/>
              <a:gd name="connsiteY19" fmla="*/ 4731505 h 5453385"/>
              <a:gd name="connsiteX20" fmla="*/ 10512263 w 12198158"/>
              <a:gd name="connsiteY20" fmla="*/ 4767779 h 5453385"/>
              <a:gd name="connsiteX21" fmla="*/ 10439016 w 12198158"/>
              <a:gd name="connsiteY21" fmla="*/ 4770014 h 5453385"/>
              <a:gd name="connsiteX22" fmla="*/ 10376941 w 12198158"/>
              <a:gd name="connsiteY22" fmla="*/ 4774192 h 5453385"/>
              <a:gd name="connsiteX23" fmla="*/ 10329960 w 12198158"/>
              <a:gd name="connsiteY23" fmla="*/ 4774855 h 5453385"/>
              <a:gd name="connsiteX24" fmla="*/ 10254256 w 12198158"/>
              <a:gd name="connsiteY24" fmla="*/ 4785445 h 5453385"/>
              <a:gd name="connsiteX25" fmla="*/ 10119745 w 12198158"/>
              <a:gd name="connsiteY25" fmla="*/ 4797950 h 5453385"/>
              <a:gd name="connsiteX26" fmla="*/ 10075444 w 12198158"/>
              <a:gd name="connsiteY26" fmla="*/ 4800225 h 5453385"/>
              <a:gd name="connsiteX27" fmla="*/ 10032543 w 12198158"/>
              <a:gd name="connsiteY27" fmla="*/ 4798418 h 5453385"/>
              <a:gd name="connsiteX28" fmla="*/ 9953375 w 12198158"/>
              <a:gd name="connsiteY28" fmla="*/ 4815267 h 5453385"/>
              <a:gd name="connsiteX29" fmla="*/ 9841223 w 12198158"/>
              <a:gd name="connsiteY29" fmla="*/ 4822617 h 5453385"/>
              <a:gd name="connsiteX30" fmla="*/ 9721820 w 12198158"/>
              <a:gd name="connsiteY30" fmla="*/ 4844562 h 5453385"/>
              <a:gd name="connsiteX31" fmla="*/ 9578114 w 12198158"/>
              <a:gd name="connsiteY31" fmla="*/ 4856964 h 5453385"/>
              <a:gd name="connsiteX32" fmla="*/ 9336820 w 12198158"/>
              <a:gd name="connsiteY32" fmla="*/ 4906595 h 5453385"/>
              <a:gd name="connsiteX33" fmla="*/ 9272837 w 12198158"/>
              <a:gd name="connsiteY33" fmla="*/ 4967726 h 5453385"/>
              <a:gd name="connsiteX34" fmla="*/ 9188677 w 12198158"/>
              <a:gd name="connsiteY34" fmla="*/ 4973909 h 5453385"/>
              <a:gd name="connsiteX35" fmla="*/ 9183116 w 12198158"/>
              <a:gd name="connsiteY35" fmla="*/ 4983943 h 5453385"/>
              <a:gd name="connsiteX36" fmla="*/ 9145128 w 12198158"/>
              <a:gd name="connsiteY36" fmla="*/ 4996108 h 5453385"/>
              <a:gd name="connsiteX37" fmla="*/ 9144106 w 12198158"/>
              <a:gd name="connsiteY37" fmla="*/ 4994951 h 5453385"/>
              <a:gd name="connsiteX38" fmla="*/ 9131223 w 12198158"/>
              <a:gd name="connsiteY38" fmla="*/ 4992596 h 5453385"/>
              <a:gd name="connsiteX39" fmla="*/ 9107733 w 12198158"/>
              <a:gd name="connsiteY39" fmla="*/ 4991112 h 5453385"/>
              <a:gd name="connsiteX40" fmla="*/ 9047414 w 12198158"/>
              <a:gd name="connsiteY40" fmla="*/ 4982084 h 5453385"/>
              <a:gd name="connsiteX41" fmla="*/ 8999479 w 12198158"/>
              <a:gd name="connsiteY41" fmla="*/ 4985651 h 5453385"/>
              <a:gd name="connsiteX42" fmla="*/ 8999194 w 12198158"/>
              <a:gd name="connsiteY42" fmla="*/ 4985390 h 5453385"/>
              <a:gd name="connsiteX43" fmla="*/ 8990231 w 12198158"/>
              <a:gd name="connsiteY43" fmla="*/ 4986706 h 5453385"/>
              <a:gd name="connsiteX44" fmla="*/ 8984397 w 12198158"/>
              <a:gd name="connsiteY44" fmla="*/ 4988944 h 5453385"/>
              <a:gd name="connsiteX45" fmla="*/ 8968351 w 12198158"/>
              <a:gd name="connsiteY45" fmla="*/ 4992447 h 5453385"/>
              <a:gd name="connsiteX46" fmla="*/ 8962029 w 12198158"/>
              <a:gd name="connsiteY46" fmla="*/ 4991687 h 5453385"/>
              <a:gd name="connsiteX47" fmla="*/ 8957069 w 12198158"/>
              <a:gd name="connsiteY47" fmla="*/ 4989271 h 5453385"/>
              <a:gd name="connsiteX48" fmla="*/ 8889695 w 12198158"/>
              <a:gd name="connsiteY48" fmla="*/ 5009620 h 5453385"/>
              <a:gd name="connsiteX49" fmla="*/ 8746606 w 12198158"/>
              <a:gd name="connsiteY49" fmla="*/ 5006694 h 5453385"/>
              <a:gd name="connsiteX50" fmla="*/ 8702038 w 12198158"/>
              <a:gd name="connsiteY50" fmla="*/ 5008976 h 5453385"/>
              <a:gd name="connsiteX51" fmla="*/ 8590337 w 12198158"/>
              <a:gd name="connsiteY51" fmla="*/ 5018285 h 5453385"/>
              <a:gd name="connsiteX52" fmla="*/ 8519543 w 12198158"/>
              <a:gd name="connsiteY52" fmla="*/ 5002167 h 5453385"/>
              <a:gd name="connsiteX53" fmla="*/ 8505306 w 12198158"/>
              <a:gd name="connsiteY53" fmla="*/ 5008590 h 5453385"/>
              <a:gd name="connsiteX54" fmla="*/ 8500493 w 12198158"/>
              <a:gd name="connsiteY54" fmla="*/ 5011849 h 5453385"/>
              <a:gd name="connsiteX55" fmla="*/ 8492299 w 12198158"/>
              <a:gd name="connsiteY55" fmla="*/ 5014823 h 5453385"/>
              <a:gd name="connsiteX56" fmla="*/ 8491926 w 12198158"/>
              <a:gd name="connsiteY56" fmla="*/ 5014628 h 5453385"/>
              <a:gd name="connsiteX57" fmla="*/ 8484586 w 12198158"/>
              <a:gd name="connsiteY57" fmla="*/ 5017941 h 5453385"/>
              <a:gd name="connsiteX58" fmla="*/ 8361601 w 12198158"/>
              <a:gd name="connsiteY58" fmla="*/ 5033190 h 5453385"/>
              <a:gd name="connsiteX59" fmla="*/ 8348227 w 12198158"/>
              <a:gd name="connsiteY59" fmla="*/ 5033401 h 5453385"/>
              <a:gd name="connsiteX60" fmla="*/ 8346801 w 12198158"/>
              <a:gd name="connsiteY60" fmla="*/ 5032489 h 5453385"/>
              <a:gd name="connsiteX61" fmla="*/ 8308886 w 12198158"/>
              <a:gd name="connsiteY61" fmla="*/ 5051758 h 5453385"/>
              <a:gd name="connsiteX62" fmla="*/ 8289640 w 12198158"/>
              <a:gd name="connsiteY62" fmla="*/ 5066848 h 5453385"/>
              <a:gd name="connsiteX63" fmla="*/ 8278750 w 12198158"/>
              <a:gd name="connsiteY63" fmla="*/ 5073172 h 5453385"/>
              <a:gd name="connsiteX64" fmla="*/ 8277624 w 12198158"/>
              <a:gd name="connsiteY64" fmla="*/ 5077997 h 5453385"/>
              <a:gd name="connsiteX65" fmla="*/ 8260561 w 12198158"/>
              <a:gd name="connsiteY65" fmla="*/ 5085789 h 5453385"/>
              <a:gd name="connsiteX66" fmla="*/ 8257864 w 12198158"/>
              <a:gd name="connsiteY66" fmla="*/ 5085539 h 5453385"/>
              <a:gd name="connsiteX67" fmla="*/ 8246529 w 12198158"/>
              <a:gd name="connsiteY67" fmla="*/ 5096229 h 5453385"/>
              <a:gd name="connsiteX68" fmla="*/ 8240334 w 12198158"/>
              <a:gd name="connsiteY68" fmla="*/ 5110338 h 5453385"/>
              <a:gd name="connsiteX69" fmla="*/ 8084875 w 12198158"/>
              <a:gd name="connsiteY69" fmla="*/ 5160468 h 5453385"/>
              <a:gd name="connsiteX70" fmla="*/ 7900134 w 12198158"/>
              <a:gd name="connsiteY70" fmla="*/ 5206050 h 5453385"/>
              <a:gd name="connsiteX71" fmla="*/ 7713595 w 12198158"/>
              <a:gd name="connsiteY71" fmla="*/ 5233976 h 5453385"/>
              <a:gd name="connsiteX72" fmla="*/ 7609267 w 12198158"/>
              <a:gd name="connsiteY72" fmla="*/ 5230207 h 5453385"/>
              <a:gd name="connsiteX73" fmla="*/ 7522521 w 12198158"/>
              <a:gd name="connsiteY73" fmla="*/ 5236536 h 5453385"/>
              <a:gd name="connsiteX74" fmla="*/ 7514554 w 12198158"/>
              <a:gd name="connsiteY74" fmla="*/ 5239309 h 5453385"/>
              <a:gd name="connsiteX75" fmla="*/ 7502403 w 12198158"/>
              <a:gd name="connsiteY75" fmla="*/ 5240758 h 5453385"/>
              <a:gd name="connsiteX76" fmla="*/ 7502032 w 12198158"/>
              <a:gd name="connsiteY76" fmla="*/ 5240403 h 5453385"/>
              <a:gd name="connsiteX77" fmla="*/ 7490794 w 12198158"/>
              <a:gd name="connsiteY77" fmla="*/ 5242523 h 5453385"/>
              <a:gd name="connsiteX78" fmla="*/ 7400450 w 12198158"/>
              <a:gd name="connsiteY78" fmla="*/ 5233721 h 5453385"/>
              <a:gd name="connsiteX79" fmla="*/ 7307302 w 12198158"/>
              <a:gd name="connsiteY79" fmla="*/ 5223301 h 5453385"/>
              <a:gd name="connsiteX80" fmla="*/ 7305976 w 12198158"/>
              <a:gd name="connsiteY80" fmla="*/ 5221735 h 5453385"/>
              <a:gd name="connsiteX81" fmla="*/ 7213744 w 12198158"/>
              <a:gd name="connsiteY81" fmla="*/ 5249155 h 5453385"/>
              <a:gd name="connsiteX82" fmla="*/ 7196298 w 12198158"/>
              <a:gd name="connsiteY82" fmla="*/ 5254097 h 5453385"/>
              <a:gd name="connsiteX83" fmla="*/ 7192202 w 12198158"/>
              <a:gd name="connsiteY83" fmla="*/ 5259915 h 5453385"/>
              <a:gd name="connsiteX84" fmla="*/ 7166024 w 12198158"/>
              <a:gd name="connsiteY84" fmla="*/ 5264963 h 5453385"/>
              <a:gd name="connsiteX85" fmla="*/ 7092253 w 12198158"/>
              <a:gd name="connsiteY85" fmla="*/ 5278242 h 5453385"/>
              <a:gd name="connsiteX86" fmla="*/ 7013814 w 12198158"/>
              <a:gd name="connsiteY86" fmla="*/ 5277836 h 5453385"/>
              <a:gd name="connsiteX87" fmla="*/ 6899540 w 12198158"/>
              <a:gd name="connsiteY87" fmla="*/ 5309879 h 5453385"/>
              <a:gd name="connsiteX88" fmla="*/ 6703746 w 12198158"/>
              <a:gd name="connsiteY88" fmla="*/ 5340238 h 5453385"/>
              <a:gd name="connsiteX89" fmla="*/ 6545085 w 12198158"/>
              <a:gd name="connsiteY89" fmla="*/ 5371489 h 5453385"/>
              <a:gd name="connsiteX90" fmla="*/ 6313345 w 12198158"/>
              <a:gd name="connsiteY90" fmla="*/ 5422313 h 5453385"/>
              <a:gd name="connsiteX91" fmla="*/ 6164558 w 12198158"/>
              <a:gd name="connsiteY91" fmla="*/ 5424579 h 5453385"/>
              <a:gd name="connsiteX92" fmla="*/ 6069796 w 12198158"/>
              <a:gd name="connsiteY92" fmla="*/ 5446801 h 5453385"/>
              <a:gd name="connsiteX93" fmla="*/ 6064481 w 12198158"/>
              <a:gd name="connsiteY93" fmla="*/ 5445132 h 5453385"/>
              <a:gd name="connsiteX94" fmla="*/ 6044602 w 12198158"/>
              <a:gd name="connsiteY94" fmla="*/ 5445873 h 5453385"/>
              <a:gd name="connsiteX95" fmla="*/ 6037252 w 12198158"/>
              <a:gd name="connsiteY95" fmla="*/ 5436807 h 5453385"/>
              <a:gd name="connsiteX96" fmla="*/ 6006081 w 12198158"/>
              <a:gd name="connsiteY96" fmla="*/ 5431276 h 5453385"/>
              <a:gd name="connsiteX97" fmla="*/ 5920065 w 12198158"/>
              <a:gd name="connsiteY97" fmla="*/ 5420947 h 5453385"/>
              <a:gd name="connsiteX98" fmla="*/ 5755077 w 12198158"/>
              <a:gd name="connsiteY98" fmla="*/ 5452274 h 5453385"/>
              <a:gd name="connsiteX99" fmla="*/ 5623207 w 12198158"/>
              <a:gd name="connsiteY99" fmla="*/ 5453385 h 5453385"/>
              <a:gd name="connsiteX100" fmla="*/ 5467256 w 12198158"/>
              <a:gd name="connsiteY100" fmla="*/ 5438160 h 5453385"/>
              <a:gd name="connsiteX101" fmla="*/ 5429137 w 12198158"/>
              <a:gd name="connsiteY101" fmla="*/ 5425939 h 5453385"/>
              <a:gd name="connsiteX102" fmla="*/ 5378078 w 12198158"/>
              <a:gd name="connsiteY102" fmla="*/ 5406715 h 5453385"/>
              <a:gd name="connsiteX103" fmla="*/ 5258253 w 12198158"/>
              <a:gd name="connsiteY103" fmla="*/ 5384542 h 5453385"/>
              <a:gd name="connsiteX104" fmla="*/ 5219477 w 12198158"/>
              <a:gd name="connsiteY104" fmla="*/ 5372462 h 5453385"/>
              <a:gd name="connsiteX105" fmla="*/ 5171208 w 12198158"/>
              <a:gd name="connsiteY105" fmla="*/ 5369215 h 5453385"/>
              <a:gd name="connsiteX106" fmla="*/ 5153115 w 12198158"/>
              <a:gd name="connsiteY106" fmla="*/ 5361371 h 5453385"/>
              <a:gd name="connsiteX107" fmla="*/ 5139168 w 12198158"/>
              <a:gd name="connsiteY107" fmla="*/ 5357678 h 5453385"/>
              <a:gd name="connsiteX108" fmla="*/ 5136167 w 12198158"/>
              <a:gd name="connsiteY108" fmla="*/ 5355396 h 5453385"/>
              <a:gd name="connsiteX109" fmla="*/ 5118243 w 12198158"/>
              <a:gd name="connsiteY109" fmla="*/ 5343610 h 5453385"/>
              <a:gd name="connsiteX110" fmla="*/ 5062411 w 12198158"/>
              <a:gd name="connsiteY110" fmla="*/ 5350746 h 5453385"/>
              <a:gd name="connsiteX111" fmla="*/ 5008170 w 12198158"/>
              <a:gd name="connsiteY111" fmla="*/ 5332957 h 5453385"/>
              <a:gd name="connsiteX112" fmla="*/ 4837210 w 12198158"/>
              <a:gd name="connsiteY112" fmla="*/ 5306875 h 5453385"/>
              <a:gd name="connsiteX113" fmla="*/ 4759270 w 12198158"/>
              <a:gd name="connsiteY113" fmla="*/ 5276719 h 5453385"/>
              <a:gd name="connsiteX114" fmla="*/ 4720035 w 12198158"/>
              <a:gd name="connsiteY114" fmla="*/ 5266929 h 5453385"/>
              <a:gd name="connsiteX115" fmla="*/ 4718027 w 12198158"/>
              <a:gd name="connsiteY115" fmla="*/ 5266116 h 5453385"/>
              <a:gd name="connsiteX116" fmla="*/ 4718961 w 12198158"/>
              <a:gd name="connsiteY116" fmla="*/ 5265887 h 5453385"/>
              <a:gd name="connsiteX117" fmla="*/ 4714055 w 12198158"/>
              <a:gd name="connsiteY117" fmla="*/ 5264507 h 5453385"/>
              <a:gd name="connsiteX118" fmla="*/ 4718027 w 12198158"/>
              <a:gd name="connsiteY118" fmla="*/ 5266116 h 5453385"/>
              <a:gd name="connsiteX119" fmla="*/ 4712381 w 12198158"/>
              <a:gd name="connsiteY119" fmla="*/ 5267501 h 5453385"/>
              <a:gd name="connsiteX120" fmla="*/ 4512801 w 12198158"/>
              <a:gd name="connsiteY120" fmla="*/ 5256747 h 5453385"/>
              <a:gd name="connsiteX121" fmla="*/ 4425588 w 12198158"/>
              <a:gd name="connsiteY121" fmla="*/ 5245181 h 5453385"/>
              <a:gd name="connsiteX122" fmla="*/ 4314086 w 12198158"/>
              <a:gd name="connsiteY122" fmla="*/ 5250903 h 5453385"/>
              <a:gd name="connsiteX123" fmla="*/ 4312230 w 12198158"/>
              <a:gd name="connsiteY123" fmla="*/ 5249446 h 5453385"/>
              <a:gd name="connsiteX124" fmla="*/ 4292278 w 12198158"/>
              <a:gd name="connsiteY124" fmla="*/ 5247406 h 5453385"/>
              <a:gd name="connsiteX125" fmla="*/ 4287201 w 12198158"/>
              <a:gd name="connsiteY125" fmla="*/ 5250574 h 5453385"/>
              <a:gd name="connsiteX126" fmla="*/ 4273289 w 12198158"/>
              <a:gd name="connsiteY126" fmla="*/ 5250306 h 5453385"/>
              <a:gd name="connsiteX127" fmla="*/ 4245283 w 12198158"/>
              <a:gd name="connsiteY127" fmla="*/ 5252830 h 5453385"/>
              <a:gd name="connsiteX128" fmla="*/ 4199245 w 12198158"/>
              <a:gd name="connsiteY128" fmla="*/ 5249795 h 5453385"/>
              <a:gd name="connsiteX129" fmla="*/ 4198941 w 12198158"/>
              <a:gd name="connsiteY129" fmla="*/ 5248428 h 5453385"/>
              <a:gd name="connsiteX130" fmla="*/ 4188453 w 12198158"/>
              <a:gd name="connsiteY130" fmla="*/ 5242309 h 5453385"/>
              <a:gd name="connsiteX131" fmla="*/ 4139982 w 12198158"/>
              <a:gd name="connsiteY131" fmla="*/ 5225080 h 5453385"/>
              <a:gd name="connsiteX132" fmla="*/ 4080374 w 12198158"/>
              <a:gd name="connsiteY132" fmla="*/ 5196265 h 5453385"/>
              <a:gd name="connsiteX133" fmla="*/ 4071828 w 12198158"/>
              <a:gd name="connsiteY133" fmla="*/ 5195359 h 5453385"/>
              <a:gd name="connsiteX134" fmla="*/ 4071710 w 12198158"/>
              <a:gd name="connsiteY134" fmla="*/ 5195034 h 5453385"/>
              <a:gd name="connsiteX135" fmla="*/ 4056247 w 12198158"/>
              <a:gd name="connsiteY135" fmla="*/ 5193703 h 5453385"/>
              <a:gd name="connsiteX136" fmla="*/ 4039668 w 12198158"/>
              <a:gd name="connsiteY136" fmla="*/ 5191942 h 5453385"/>
              <a:gd name="connsiteX137" fmla="*/ 4034303 w 12198158"/>
              <a:gd name="connsiteY137" fmla="*/ 5189299 h 5453385"/>
              <a:gd name="connsiteX138" fmla="*/ 4032672 w 12198158"/>
              <a:gd name="connsiteY138" fmla="*/ 5185317 h 5453385"/>
              <a:gd name="connsiteX139" fmla="*/ 4031088 w 12198158"/>
              <a:gd name="connsiteY139" fmla="*/ 5185572 h 5453385"/>
              <a:gd name="connsiteX140" fmla="*/ 4001867 w 12198158"/>
              <a:gd name="connsiteY140" fmla="*/ 5171923 h 5453385"/>
              <a:gd name="connsiteX141" fmla="*/ 3934220 w 12198158"/>
              <a:gd name="connsiteY141" fmla="*/ 5152965 h 5453385"/>
              <a:gd name="connsiteX142" fmla="*/ 3894676 w 12198158"/>
              <a:gd name="connsiteY142" fmla="*/ 5146824 h 5453385"/>
              <a:gd name="connsiteX143" fmla="*/ 3787232 w 12198158"/>
              <a:gd name="connsiteY143" fmla="*/ 5124845 h 5453385"/>
              <a:gd name="connsiteX144" fmla="*/ 3680057 w 12198158"/>
              <a:gd name="connsiteY144" fmla="*/ 5098865 h 5453385"/>
              <a:gd name="connsiteX145" fmla="*/ 3607627 w 12198158"/>
              <a:gd name="connsiteY145" fmla="*/ 5063819 h 5453385"/>
              <a:gd name="connsiteX146" fmla="*/ 3601451 w 12198158"/>
              <a:gd name="connsiteY146" fmla="*/ 5065299 h 5453385"/>
              <a:gd name="connsiteX147" fmla="*/ 3592338 w 12198158"/>
              <a:gd name="connsiteY147" fmla="*/ 5065477 h 5453385"/>
              <a:gd name="connsiteX148" fmla="*/ 3592104 w 12198158"/>
              <a:gd name="connsiteY148" fmla="*/ 5065184 h 5453385"/>
              <a:gd name="connsiteX149" fmla="*/ 3583586 w 12198158"/>
              <a:gd name="connsiteY149" fmla="*/ 5065934 h 5453385"/>
              <a:gd name="connsiteX150" fmla="*/ 3533777 w 12198158"/>
              <a:gd name="connsiteY150" fmla="*/ 5055401 h 5453385"/>
              <a:gd name="connsiteX151" fmla="*/ 3470906 w 12198158"/>
              <a:gd name="connsiteY151" fmla="*/ 5051425 h 5453385"/>
              <a:gd name="connsiteX152" fmla="*/ 3398460 w 12198158"/>
              <a:gd name="connsiteY152" fmla="*/ 5038341 h 5453385"/>
              <a:gd name="connsiteX153" fmla="*/ 3361644 w 12198158"/>
              <a:gd name="connsiteY153" fmla="*/ 5056751 h 5453385"/>
              <a:gd name="connsiteX154" fmla="*/ 3341795 w 12198158"/>
              <a:gd name="connsiteY154" fmla="*/ 5058577 h 5453385"/>
              <a:gd name="connsiteX155" fmla="*/ 3339469 w 12198158"/>
              <a:gd name="connsiteY155" fmla="*/ 5057519 h 5453385"/>
              <a:gd name="connsiteX156" fmla="*/ 3260180 w 12198158"/>
              <a:gd name="connsiteY156" fmla="*/ 5063901 h 5453385"/>
              <a:gd name="connsiteX157" fmla="*/ 3140460 w 12198158"/>
              <a:gd name="connsiteY157" fmla="*/ 5072344 h 5453385"/>
              <a:gd name="connsiteX158" fmla="*/ 3028270 w 12198158"/>
              <a:gd name="connsiteY158" fmla="*/ 5075215 h 5453385"/>
              <a:gd name="connsiteX159" fmla="*/ 2779714 w 12198158"/>
              <a:gd name="connsiteY159" fmla="*/ 5098912 h 5453385"/>
              <a:gd name="connsiteX160" fmla="*/ 2649525 w 12198158"/>
              <a:gd name="connsiteY160" fmla="*/ 5134167 h 5453385"/>
              <a:gd name="connsiteX161" fmla="*/ 2566315 w 12198158"/>
              <a:gd name="connsiteY161" fmla="*/ 5081857 h 5453385"/>
              <a:gd name="connsiteX162" fmla="*/ 2441626 w 12198158"/>
              <a:gd name="connsiteY162" fmla="*/ 5096953 h 5453385"/>
              <a:gd name="connsiteX163" fmla="*/ 2313568 w 12198158"/>
              <a:gd name="connsiteY163" fmla="*/ 5106148 h 5453385"/>
              <a:gd name="connsiteX164" fmla="*/ 2207105 w 12198158"/>
              <a:gd name="connsiteY164" fmla="*/ 5100465 h 5453385"/>
              <a:gd name="connsiteX165" fmla="*/ 2093268 w 12198158"/>
              <a:gd name="connsiteY165" fmla="*/ 5082317 h 5453385"/>
              <a:gd name="connsiteX166" fmla="*/ 1996024 w 12198158"/>
              <a:gd name="connsiteY166" fmla="*/ 5073607 h 5453385"/>
              <a:gd name="connsiteX167" fmla="*/ 1926886 w 12198158"/>
              <a:gd name="connsiteY167" fmla="*/ 5097439 h 5453385"/>
              <a:gd name="connsiteX168" fmla="*/ 1920368 w 12198158"/>
              <a:gd name="connsiteY168" fmla="*/ 5092193 h 5453385"/>
              <a:gd name="connsiteX169" fmla="*/ 1871831 w 12198158"/>
              <a:gd name="connsiteY169" fmla="*/ 5093925 h 5453385"/>
              <a:gd name="connsiteX170" fmla="*/ 1785463 w 12198158"/>
              <a:gd name="connsiteY170" fmla="*/ 5123922 h 5453385"/>
              <a:gd name="connsiteX171" fmla="*/ 1737045 w 12198158"/>
              <a:gd name="connsiteY171" fmla="*/ 5118437 h 5453385"/>
              <a:gd name="connsiteX172" fmla="*/ 1673954 w 12198158"/>
              <a:gd name="connsiteY172" fmla="*/ 5100682 h 5453385"/>
              <a:gd name="connsiteX173" fmla="*/ 1602834 w 12198158"/>
              <a:gd name="connsiteY173" fmla="*/ 5117005 h 5453385"/>
              <a:gd name="connsiteX174" fmla="*/ 1490351 w 12198158"/>
              <a:gd name="connsiteY174" fmla="*/ 5089213 h 5453385"/>
              <a:gd name="connsiteX175" fmla="*/ 1149212 w 12198158"/>
              <a:gd name="connsiteY175" fmla="*/ 5040291 h 5453385"/>
              <a:gd name="connsiteX176" fmla="*/ 938574 w 12198158"/>
              <a:gd name="connsiteY176" fmla="*/ 5042902 h 5453385"/>
              <a:gd name="connsiteX177" fmla="*/ 857697 w 12198158"/>
              <a:gd name="connsiteY177" fmla="*/ 5001472 h 5453385"/>
              <a:gd name="connsiteX178" fmla="*/ 836981 w 12198158"/>
              <a:gd name="connsiteY178" fmla="*/ 5002789 h 5453385"/>
              <a:gd name="connsiteX179" fmla="*/ 816264 w 12198158"/>
              <a:gd name="connsiteY179" fmla="*/ 5000656 h 5453385"/>
              <a:gd name="connsiteX180" fmla="*/ 810965 w 12198158"/>
              <a:gd name="connsiteY180" fmla="*/ 5003799 h 5453385"/>
              <a:gd name="connsiteX181" fmla="*/ 796509 w 12198158"/>
              <a:gd name="connsiteY181" fmla="*/ 5003468 h 5453385"/>
              <a:gd name="connsiteX182" fmla="*/ 767389 w 12198158"/>
              <a:gd name="connsiteY182" fmla="*/ 5005865 h 5453385"/>
              <a:gd name="connsiteX183" fmla="*/ 762544 w 12198158"/>
              <a:gd name="connsiteY183" fmla="*/ 5003453 h 5453385"/>
              <a:gd name="connsiteX184" fmla="*/ 719567 w 12198158"/>
              <a:gd name="connsiteY184" fmla="*/ 5002615 h 5453385"/>
              <a:gd name="connsiteX185" fmla="*/ 719262 w 12198158"/>
              <a:gd name="connsiteY185" fmla="*/ 5001245 h 5453385"/>
              <a:gd name="connsiteX186" fmla="*/ 708402 w 12198158"/>
              <a:gd name="connsiteY186" fmla="*/ 4995080 h 5453385"/>
              <a:gd name="connsiteX187" fmla="*/ 596394 w 12198158"/>
              <a:gd name="connsiteY187" fmla="*/ 4948536 h 5453385"/>
              <a:gd name="connsiteX188" fmla="*/ 578149 w 12198158"/>
              <a:gd name="connsiteY188" fmla="*/ 4945656 h 5453385"/>
              <a:gd name="connsiteX189" fmla="*/ 571336 w 12198158"/>
              <a:gd name="connsiteY189" fmla="*/ 4945862 h 5453385"/>
              <a:gd name="connsiteX190" fmla="*/ 444802 w 12198158"/>
              <a:gd name="connsiteY190" fmla="*/ 4904561 h 5453385"/>
              <a:gd name="connsiteX191" fmla="*/ 403746 w 12198158"/>
              <a:gd name="connsiteY191" fmla="*/ 4898238 h 5453385"/>
              <a:gd name="connsiteX192" fmla="*/ 292240 w 12198158"/>
              <a:gd name="connsiteY192" fmla="*/ 4875762 h 5453385"/>
              <a:gd name="connsiteX193" fmla="*/ 118302 w 12198158"/>
              <a:gd name="connsiteY193" fmla="*/ 4819502 h 5453385"/>
              <a:gd name="connsiteX194" fmla="*/ 15516 w 12198158"/>
              <a:gd name="connsiteY194" fmla="*/ 4816401 h 5453385"/>
              <a:gd name="connsiteX195" fmla="*/ 2 w 12198158"/>
              <a:gd name="connsiteY195" fmla="*/ 4810462 h 5453385"/>
              <a:gd name="connsiteX196" fmla="*/ 0 w 12198158"/>
              <a:gd name="connsiteY196" fmla="*/ 0 h 545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12198158" h="5453385">
                <a:moveTo>
                  <a:pt x="0" y="0"/>
                </a:moveTo>
                <a:lnTo>
                  <a:pt x="12192000" y="0"/>
                </a:lnTo>
                <a:cubicBezTo>
                  <a:pt x="12194053" y="1221522"/>
                  <a:pt x="12196105" y="2919124"/>
                  <a:pt x="12198158" y="4140646"/>
                </a:cubicBezTo>
                <a:lnTo>
                  <a:pt x="12132764" y="4224573"/>
                </a:lnTo>
                <a:cubicBezTo>
                  <a:pt x="12118570" y="4222168"/>
                  <a:pt x="12066475" y="4224132"/>
                  <a:pt x="12053056" y="4225834"/>
                </a:cubicBezTo>
                <a:cubicBezTo>
                  <a:pt x="11951151" y="4199604"/>
                  <a:pt x="11987956" y="4217431"/>
                  <a:pt x="11938513" y="4230448"/>
                </a:cubicBezTo>
                <a:cubicBezTo>
                  <a:pt x="11893437" y="4232310"/>
                  <a:pt x="11892333" y="4244608"/>
                  <a:pt x="11853342" y="4258769"/>
                </a:cubicBezTo>
                <a:lnTo>
                  <a:pt x="11704569" y="4315417"/>
                </a:lnTo>
                <a:cubicBezTo>
                  <a:pt x="11658619" y="4332635"/>
                  <a:pt x="11620159" y="4315855"/>
                  <a:pt x="11577641" y="4362077"/>
                </a:cubicBezTo>
                <a:lnTo>
                  <a:pt x="11508791" y="4445364"/>
                </a:lnTo>
                <a:cubicBezTo>
                  <a:pt x="11460627" y="4447354"/>
                  <a:pt x="11432986" y="4485639"/>
                  <a:pt x="11388373" y="4503521"/>
                </a:cubicBezTo>
                <a:cubicBezTo>
                  <a:pt x="11343278" y="4524338"/>
                  <a:pt x="11314689" y="4523537"/>
                  <a:pt x="11276406" y="4532180"/>
                </a:cubicBezTo>
                <a:cubicBezTo>
                  <a:pt x="11261021" y="4525610"/>
                  <a:pt x="11204601" y="4537598"/>
                  <a:pt x="11190251" y="4549353"/>
                </a:cubicBezTo>
                <a:cubicBezTo>
                  <a:pt x="11148224" y="4547841"/>
                  <a:pt x="11166866" y="4544233"/>
                  <a:pt x="11139995" y="4557892"/>
                </a:cubicBezTo>
                <a:cubicBezTo>
                  <a:pt x="11109018" y="4525549"/>
                  <a:pt x="11068949" y="4553741"/>
                  <a:pt x="11040727" y="4557190"/>
                </a:cubicBezTo>
                <a:cubicBezTo>
                  <a:pt x="11023237" y="4561142"/>
                  <a:pt x="10985662" y="4565638"/>
                  <a:pt x="10969005" y="4567235"/>
                </a:cubicBezTo>
                <a:cubicBezTo>
                  <a:pt x="10940582" y="4566913"/>
                  <a:pt x="10898726" y="4615215"/>
                  <a:pt x="10899772" y="4598938"/>
                </a:cubicBezTo>
                <a:cubicBezTo>
                  <a:pt x="10876619" y="4596205"/>
                  <a:pt x="10869907" y="4629767"/>
                  <a:pt x="10838983" y="4631872"/>
                </a:cubicBezTo>
                <a:cubicBezTo>
                  <a:pt x="10773332" y="4671873"/>
                  <a:pt x="10814211" y="4658049"/>
                  <a:pt x="10769520" y="4674655"/>
                </a:cubicBezTo>
                <a:cubicBezTo>
                  <a:pt x="10724830" y="4691261"/>
                  <a:pt x="10633260" y="4714484"/>
                  <a:pt x="10570843" y="4731505"/>
                </a:cubicBezTo>
                <a:cubicBezTo>
                  <a:pt x="10542692" y="4736734"/>
                  <a:pt x="10551563" y="4762544"/>
                  <a:pt x="10512263" y="4767779"/>
                </a:cubicBezTo>
                <a:cubicBezTo>
                  <a:pt x="10488463" y="4766129"/>
                  <a:pt x="10466846" y="4780729"/>
                  <a:pt x="10439016" y="4770014"/>
                </a:cubicBezTo>
                <a:cubicBezTo>
                  <a:pt x="10429577" y="4765629"/>
                  <a:pt x="10402340" y="4766505"/>
                  <a:pt x="10376941" y="4774192"/>
                </a:cubicBezTo>
                <a:cubicBezTo>
                  <a:pt x="10367909" y="4765279"/>
                  <a:pt x="10340964" y="4774687"/>
                  <a:pt x="10329960" y="4774855"/>
                </a:cubicBezTo>
                <a:cubicBezTo>
                  <a:pt x="10316703" y="4767568"/>
                  <a:pt x="10267890" y="4777414"/>
                  <a:pt x="10254256" y="4785445"/>
                </a:cubicBezTo>
                <a:lnTo>
                  <a:pt x="10119745" y="4797950"/>
                </a:lnTo>
                <a:lnTo>
                  <a:pt x="10075444" y="4800225"/>
                </a:lnTo>
                <a:cubicBezTo>
                  <a:pt x="10067850" y="4797978"/>
                  <a:pt x="10040161" y="4799420"/>
                  <a:pt x="10032543" y="4798418"/>
                </a:cubicBezTo>
                <a:cubicBezTo>
                  <a:pt x="9991791" y="4809387"/>
                  <a:pt x="9977737" y="4809920"/>
                  <a:pt x="9953375" y="4815267"/>
                </a:cubicBezTo>
                <a:cubicBezTo>
                  <a:pt x="9912366" y="4815421"/>
                  <a:pt x="9882148" y="4811947"/>
                  <a:pt x="9841223" y="4822617"/>
                </a:cubicBezTo>
                <a:lnTo>
                  <a:pt x="9721820" y="4844562"/>
                </a:lnTo>
                <a:cubicBezTo>
                  <a:pt x="9668605" y="4834151"/>
                  <a:pt x="9595633" y="4843267"/>
                  <a:pt x="9578114" y="4856964"/>
                </a:cubicBezTo>
                <a:cubicBezTo>
                  <a:pt x="9512605" y="4872467"/>
                  <a:pt x="9409151" y="4900840"/>
                  <a:pt x="9336820" y="4906595"/>
                </a:cubicBezTo>
                <a:lnTo>
                  <a:pt x="9272837" y="4967726"/>
                </a:lnTo>
                <a:lnTo>
                  <a:pt x="9188677" y="4973909"/>
                </a:lnTo>
                <a:lnTo>
                  <a:pt x="9183116" y="4983943"/>
                </a:lnTo>
                <a:lnTo>
                  <a:pt x="9145128" y="4996108"/>
                </a:lnTo>
                <a:lnTo>
                  <a:pt x="9144106" y="4994951"/>
                </a:lnTo>
                <a:cubicBezTo>
                  <a:pt x="9140946" y="4992637"/>
                  <a:pt x="9136985" y="4991451"/>
                  <a:pt x="9131223" y="4992596"/>
                </a:cubicBezTo>
                <a:cubicBezTo>
                  <a:pt x="9132769" y="4971437"/>
                  <a:pt x="9124864" y="4985868"/>
                  <a:pt x="9107733" y="4991112"/>
                </a:cubicBezTo>
                <a:cubicBezTo>
                  <a:pt x="9106313" y="4959420"/>
                  <a:pt x="9062068" y="4996815"/>
                  <a:pt x="9047414" y="4982084"/>
                </a:cubicBezTo>
                <a:lnTo>
                  <a:pt x="8999479" y="4985651"/>
                </a:lnTo>
                <a:lnTo>
                  <a:pt x="8999194" y="4985390"/>
                </a:lnTo>
                <a:cubicBezTo>
                  <a:pt x="8997140" y="4985151"/>
                  <a:pt x="8994323" y="4985508"/>
                  <a:pt x="8990231" y="4986706"/>
                </a:cubicBezTo>
                <a:lnTo>
                  <a:pt x="8984397" y="4988944"/>
                </a:lnTo>
                <a:lnTo>
                  <a:pt x="8968351" y="4992447"/>
                </a:lnTo>
                <a:lnTo>
                  <a:pt x="8962029" y="4991687"/>
                </a:lnTo>
                <a:lnTo>
                  <a:pt x="8957069" y="4989271"/>
                </a:lnTo>
                <a:cubicBezTo>
                  <a:pt x="8948720" y="4997905"/>
                  <a:pt x="8916209" y="5031434"/>
                  <a:pt x="8889695" y="5009620"/>
                </a:cubicBezTo>
                <a:cubicBezTo>
                  <a:pt x="8858762" y="5010728"/>
                  <a:pt x="8783440" y="5002831"/>
                  <a:pt x="8746606" y="5006694"/>
                </a:cubicBezTo>
                <a:cubicBezTo>
                  <a:pt x="8714005" y="5018336"/>
                  <a:pt x="8742361" y="5003500"/>
                  <a:pt x="8702038" y="5008976"/>
                </a:cubicBezTo>
                <a:cubicBezTo>
                  <a:pt x="8665825" y="5030191"/>
                  <a:pt x="8633382" y="5012337"/>
                  <a:pt x="8590337" y="5018285"/>
                </a:cubicBezTo>
                <a:lnTo>
                  <a:pt x="8519543" y="5002167"/>
                </a:lnTo>
                <a:lnTo>
                  <a:pt x="8505306" y="5008590"/>
                </a:lnTo>
                <a:lnTo>
                  <a:pt x="8500493" y="5011849"/>
                </a:lnTo>
                <a:cubicBezTo>
                  <a:pt x="8496977" y="5013779"/>
                  <a:pt x="8494378" y="5014660"/>
                  <a:pt x="8492299" y="5014823"/>
                </a:cubicBezTo>
                <a:lnTo>
                  <a:pt x="8491926" y="5014628"/>
                </a:lnTo>
                <a:lnTo>
                  <a:pt x="8484586" y="5017941"/>
                </a:lnTo>
                <a:lnTo>
                  <a:pt x="8361601" y="5033190"/>
                </a:lnTo>
                <a:cubicBezTo>
                  <a:pt x="8356446" y="5035389"/>
                  <a:pt x="8352158" y="5035011"/>
                  <a:pt x="8348227" y="5033401"/>
                </a:cubicBezTo>
                <a:lnTo>
                  <a:pt x="8346801" y="5032489"/>
                </a:lnTo>
                <a:lnTo>
                  <a:pt x="8308886" y="5051758"/>
                </a:lnTo>
                <a:lnTo>
                  <a:pt x="8289640" y="5066848"/>
                </a:lnTo>
                <a:lnTo>
                  <a:pt x="8278750" y="5073172"/>
                </a:lnTo>
                <a:lnTo>
                  <a:pt x="8277624" y="5077997"/>
                </a:lnTo>
                <a:cubicBezTo>
                  <a:pt x="8275321" y="5081521"/>
                  <a:pt x="8270631" y="5084397"/>
                  <a:pt x="8260561" y="5085789"/>
                </a:cubicBezTo>
                <a:lnTo>
                  <a:pt x="8257864" y="5085539"/>
                </a:lnTo>
                <a:lnTo>
                  <a:pt x="8246529" y="5096229"/>
                </a:lnTo>
                <a:cubicBezTo>
                  <a:pt x="8243357" y="5100410"/>
                  <a:pt x="8241146" y="5105060"/>
                  <a:pt x="8240334" y="5110338"/>
                </a:cubicBezTo>
                <a:cubicBezTo>
                  <a:pt x="8176370" y="5107181"/>
                  <a:pt x="8141696" y="5144237"/>
                  <a:pt x="8084875" y="5160468"/>
                </a:cubicBezTo>
                <a:cubicBezTo>
                  <a:pt x="8020114" y="5185600"/>
                  <a:pt x="7961756" y="5208662"/>
                  <a:pt x="7900134" y="5206050"/>
                </a:cubicBezTo>
                <a:cubicBezTo>
                  <a:pt x="7829893" y="5222245"/>
                  <a:pt x="7775775" y="5224667"/>
                  <a:pt x="7713595" y="5233976"/>
                </a:cubicBezTo>
                <a:lnTo>
                  <a:pt x="7609267" y="5230207"/>
                </a:lnTo>
                <a:lnTo>
                  <a:pt x="7522521" y="5236536"/>
                </a:lnTo>
                <a:lnTo>
                  <a:pt x="7514554" y="5239309"/>
                </a:lnTo>
                <a:cubicBezTo>
                  <a:pt x="7508980" y="5240763"/>
                  <a:pt x="7505163" y="5241143"/>
                  <a:pt x="7502403" y="5240758"/>
                </a:cubicBezTo>
                <a:lnTo>
                  <a:pt x="7502032" y="5240403"/>
                </a:lnTo>
                <a:lnTo>
                  <a:pt x="7490794" y="5242523"/>
                </a:lnTo>
                <a:cubicBezTo>
                  <a:pt x="7471998" y="5246995"/>
                  <a:pt x="7417576" y="5228082"/>
                  <a:pt x="7400450" y="5233721"/>
                </a:cubicBezTo>
                <a:cubicBezTo>
                  <a:pt x="7369869" y="5230518"/>
                  <a:pt x="7329097" y="5229318"/>
                  <a:pt x="7307302" y="5223301"/>
                </a:cubicBezTo>
                <a:lnTo>
                  <a:pt x="7305976" y="5221735"/>
                </a:lnTo>
                <a:lnTo>
                  <a:pt x="7213744" y="5249155"/>
                </a:lnTo>
                <a:lnTo>
                  <a:pt x="7196298" y="5254097"/>
                </a:lnTo>
                <a:lnTo>
                  <a:pt x="7192202" y="5259915"/>
                </a:lnTo>
                <a:cubicBezTo>
                  <a:pt x="7187314" y="5263741"/>
                  <a:pt x="7179713" y="5266064"/>
                  <a:pt x="7166024" y="5264963"/>
                </a:cubicBezTo>
                <a:lnTo>
                  <a:pt x="7092253" y="5278242"/>
                </a:lnTo>
                <a:cubicBezTo>
                  <a:pt x="7056437" y="5279305"/>
                  <a:pt x="7045485" y="5280366"/>
                  <a:pt x="7013814" y="5277836"/>
                </a:cubicBezTo>
                <a:cubicBezTo>
                  <a:pt x="6932900" y="5289715"/>
                  <a:pt x="6939012" y="5315959"/>
                  <a:pt x="6899540" y="5309879"/>
                </a:cubicBezTo>
                <a:cubicBezTo>
                  <a:pt x="6867337" y="5304224"/>
                  <a:pt x="6783460" y="5324938"/>
                  <a:pt x="6703746" y="5340238"/>
                </a:cubicBezTo>
                <a:cubicBezTo>
                  <a:pt x="6644670" y="5350506"/>
                  <a:pt x="6623684" y="5365820"/>
                  <a:pt x="6545085" y="5371489"/>
                </a:cubicBezTo>
                <a:cubicBezTo>
                  <a:pt x="6467836" y="5419370"/>
                  <a:pt x="6405420" y="5393607"/>
                  <a:pt x="6313345" y="5422313"/>
                </a:cubicBezTo>
                <a:cubicBezTo>
                  <a:pt x="6293349" y="5439170"/>
                  <a:pt x="6205149" y="5420498"/>
                  <a:pt x="6164558" y="5424579"/>
                </a:cubicBezTo>
                <a:cubicBezTo>
                  <a:pt x="6123967" y="5428661"/>
                  <a:pt x="6086477" y="5443374"/>
                  <a:pt x="6069796" y="5446801"/>
                </a:cubicBezTo>
                <a:lnTo>
                  <a:pt x="6064481" y="5445132"/>
                </a:lnTo>
                <a:lnTo>
                  <a:pt x="6044602" y="5445873"/>
                </a:lnTo>
                <a:lnTo>
                  <a:pt x="6037252" y="5436807"/>
                </a:lnTo>
                <a:lnTo>
                  <a:pt x="6006081" y="5431276"/>
                </a:lnTo>
                <a:cubicBezTo>
                  <a:pt x="5994678" y="5430638"/>
                  <a:pt x="5932808" y="5417343"/>
                  <a:pt x="5920065" y="5420947"/>
                </a:cubicBezTo>
                <a:cubicBezTo>
                  <a:pt x="5853957" y="5426628"/>
                  <a:pt x="5821185" y="5446593"/>
                  <a:pt x="5755077" y="5452274"/>
                </a:cubicBezTo>
                <a:lnTo>
                  <a:pt x="5623207" y="5453385"/>
                </a:lnTo>
                <a:lnTo>
                  <a:pt x="5467256" y="5438160"/>
                </a:lnTo>
                <a:cubicBezTo>
                  <a:pt x="5474480" y="5424011"/>
                  <a:pt x="5435381" y="5439287"/>
                  <a:pt x="5429137" y="5425939"/>
                </a:cubicBezTo>
                <a:cubicBezTo>
                  <a:pt x="5425747" y="5415044"/>
                  <a:pt x="5388231" y="5409958"/>
                  <a:pt x="5378078" y="5406715"/>
                </a:cubicBezTo>
                <a:lnTo>
                  <a:pt x="5258253" y="5384542"/>
                </a:lnTo>
                <a:cubicBezTo>
                  <a:pt x="5248095" y="5384342"/>
                  <a:pt x="5227061" y="5375318"/>
                  <a:pt x="5219477" y="5372462"/>
                </a:cubicBezTo>
                <a:lnTo>
                  <a:pt x="5171208" y="5369215"/>
                </a:lnTo>
                <a:lnTo>
                  <a:pt x="5153115" y="5361371"/>
                </a:lnTo>
                <a:lnTo>
                  <a:pt x="5139168" y="5357678"/>
                </a:lnTo>
                <a:lnTo>
                  <a:pt x="5136167" y="5355396"/>
                </a:lnTo>
                <a:cubicBezTo>
                  <a:pt x="5130452" y="5351009"/>
                  <a:pt x="5124659" y="5346870"/>
                  <a:pt x="5118243" y="5343610"/>
                </a:cubicBezTo>
                <a:cubicBezTo>
                  <a:pt x="5104912" y="5374690"/>
                  <a:pt x="5061478" y="5321003"/>
                  <a:pt x="5062411" y="5350746"/>
                </a:cubicBezTo>
                <a:cubicBezTo>
                  <a:pt x="5024842" y="5338240"/>
                  <a:pt x="5035586" y="5369830"/>
                  <a:pt x="5008170" y="5332957"/>
                </a:cubicBezTo>
                <a:cubicBezTo>
                  <a:pt x="4933732" y="5333373"/>
                  <a:pt x="4913077" y="5347498"/>
                  <a:pt x="4837210" y="5306875"/>
                </a:cubicBezTo>
                <a:cubicBezTo>
                  <a:pt x="4803536" y="5288802"/>
                  <a:pt x="4780918" y="5276697"/>
                  <a:pt x="4759270" y="5276719"/>
                </a:cubicBezTo>
                <a:cubicBezTo>
                  <a:pt x="4738164" y="5271831"/>
                  <a:pt x="4726328" y="5268766"/>
                  <a:pt x="4720035" y="5266929"/>
                </a:cubicBezTo>
                <a:lnTo>
                  <a:pt x="4718027" y="5266116"/>
                </a:lnTo>
                <a:lnTo>
                  <a:pt x="4718961" y="5265887"/>
                </a:lnTo>
                <a:cubicBezTo>
                  <a:pt x="4717997" y="5265190"/>
                  <a:pt x="4715119" y="5264532"/>
                  <a:pt x="4714055" y="5264507"/>
                </a:cubicBezTo>
                <a:lnTo>
                  <a:pt x="4718027" y="5266116"/>
                </a:lnTo>
                <a:lnTo>
                  <a:pt x="4712381" y="5267501"/>
                </a:lnTo>
                <a:cubicBezTo>
                  <a:pt x="4677029" y="5259947"/>
                  <a:pt x="4521728" y="5259069"/>
                  <a:pt x="4512801" y="5256747"/>
                </a:cubicBezTo>
                <a:cubicBezTo>
                  <a:pt x="4454849" y="5242508"/>
                  <a:pt x="4459685" y="5241703"/>
                  <a:pt x="4425588" y="5245181"/>
                </a:cubicBezTo>
                <a:lnTo>
                  <a:pt x="4314086" y="5250903"/>
                </a:lnTo>
                <a:lnTo>
                  <a:pt x="4312230" y="5249446"/>
                </a:lnTo>
                <a:cubicBezTo>
                  <a:pt x="4303254" y="5245785"/>
                  <a:pt x="4297128" y="5245787"/>
                  <a:pt x="4292278" y="5247406"/>
                </a:cubicBezTo>
                <a:lnTo>
                  <a:pt x="4287201" y="5250574"/>
                </a:lnTo>
                <a:lnTo>
                  <a:pt x="4273289" y="5250306"/>
                </a:lnTo>
                <a:lnTo>
                  <a:pt x="4245283" y="5252830"/>
                </a:lnTo>
                <a:lnTo>
                  <a:pt x="4199245" y="5249795"/>
                </a:lnTo>
                <a:cubicBezTo>
                  <a:pt x="4199145" y="5249339"/>
                  <a:pt x="4199042" y="5248884"/>
                  <a:pt x="4198941" y="5248428"/>
                </a:cubicBezTo>
                <a:cubicBezTo>
                  <a:pt x="4197318" y="5245347"/>
                  <a:pt x="4194344" y="5243046"/>
                  <a:pt x="4188453" y="5242309"/>
                </a:cubicBezTo>
                <a:cubicBezTo>
                  <a:pt x="4201411" y="5223534"/>
                  <a:pt x="4158502" y="5225592"/>
                  <a:pt x="4139982" y="5225080"/>
                </a:cubicBezTo>
                <a:cubicBezTo>
                  <a:pt x="4121969" y="5217406"/>
                  <a:pt x="4096368" y="5202659"/>
                  <a:pt x="4080374" y="5196265"/>
                </a:cubicBezTo>
                <a:lnTo>
                  <a:pt x="4071828" y="5195359"/>
                </a:lnTo>
                <a:cubicBezTo>
                  <a:pt x="4071789" y="5195249"/>
                  <a:pt x="4071748" y="5195142"/>
                  <a:pt x="4071710" y="5195034"/>
                </a:cubicBezTo>
                <a:lnTo>
                  <a:pt x="4056247" y="5193703"/>
                </a:lnTo>
                <a:lnTo>
                  <a:pt x="4039668" y="5191942"/>
                </a:lnTo>
                <a:lnTo>
                  <a:pt x="4034303" y="5189299"/>
                </a:lnTo>
                <a:lnTo>
                  <a:pt x="4032672" y="5185317"/>
                </a:lnTo>
                <a:lnTo>
                  <a:pt x="4031088" y="5185572"/>
                </a:lnTo>
                <a:cubicBezTo>
                  <a:pt x="4018745" y="5190854"/>
                  <a:pt x="4014198" y="5199950"/>
                  <a:pt x="4001867" y="5171923"/>
                </a:cubicBezTo>
                <a:lnTo>
                  <a:pt x="3934220" y="5152965"/>
                </a:lnTo>
                <a:cubicBezTo>
                  <a:pt x="3917894" y="5161353"/>
                  <a:pt x="3905931" y="5156261"/>
                  <a:pt x="3894676" y="5146824"/>
                </a:cubicBezTo>
                <a:cubicBezTo>
                  <a:pt x="3858520" y="5147362"/>
                  <a:pt x="3827077" y="5132300"/>
                  <a:pt x="3787232" y="5124845"/>
                </a:cubicBezTo>
                <a:cubicBezTo>
                  <a:pt x="3738515" y="5108875"/>
                  <a:pt x="3722648" y="5106728"/>
                  <a:pt x="3680057" y="5098865"/>
                </a:cubicBezTo>
                <a:lnTo>
                  <a:pt x="3607627" y="5063819"/>
                </a:lnTo>
                <a:lnTo>
                  <a:pt x="3601451" y="5065299"/>
                </a:lnTo>
                <a:cubicBezTo>
                  <a:pt x="3597182" y="5065971"/>
                  <a:pt x="3594330" y="5065971"/>
                  <a:pt x="3592338" y="5065477"/>
                </a:cubicBezTo>
                <a:lnTo>
                  <a:pt x="3592104" y="5065184"/>
                </a:lnTo>
                <a:lnTo>
                  <a:pt x="3583586" y="5065934"/>
                </a:lnTo>
                <a:cubicBezTo>
                  <a:pt x="3569244" y="5067879"/>
                  <a:pt x="3547025" y="5052459"/>
                  <a:pt x="3533777" y="5055401"/>
                </a:cubicBezTo>
                <a:cubicBezTo>
                  <a:pt x="3511599" y="5050735"/>
                  <a:pt x="3486298" y="5057539"/>
                  <a:pt x="3470906" y="5051425"/>
                </a:cubicBezTo>
                <a:lnTo>
                  <a:pt x="3398460" y="5038341"/>
                </a:lnTo>
                <a:lnTo>
                  <a:pt x="3361644" y="5056751"/>
                </a:lnTo>
                <a:cubicBezTo>
                  <a:pt x="3357618" y="5059246"/>
                  <a:pt x="3351760" y="5060417"/>
                  <a:pt x="3341795" y="5058577"/>
                </a:cubicBezTo>
                <a:lnTo>
                  <a:pt x="3339469" y="5057519"/>
                </a:lnTo>
                <a:cubicBezTo>
                  <a:pt x="3334155" y="5060202"/>
                  <a:pt x="3293348" y="5061429"/>
                  <a:pt x="3260180" y="5063901"/>
                </a:cubicBezTo>
                <a:cubicBezTo>
                  <a:pt x="3207583" y="5066443"/>
                  <a:pt x="3201254" y="5075101"/>
                  <a:pt x="3140460" y="5072344"/>
                </a:cubicBezTo>
                <a:cubicBezTo>
                  <a:pt x="3080635" y="5073679"/>
                  <a:pt x="3070240" y="5080202"/>
                  <a:pt x="3028270" y="5075215"/>
                </a:cubicBezTo>
                <a:lnTo>
                  <a:pt x="2779714" y="5098912"/>
                </a:lnTo>
                <a:cubicBezTo>
                  <a:pt x="2717485" y="5128945"/>
                  <a:pt x="2720552" y="5119560"/>
                  <a:pt x="2649525" y="5134167"/>
                </a:cubicBezTo>
                <a:cubicBezTo>
                  <a:pt x="2585557" y="5069078"/>
                  <a:pt x="2606961" y="5086824"/>
                  <a:pt x="2566315" y="5081857"/>
                </a:cubicBezTo>
                <a:lnTo>
                  <a:pt x="2441626" y="5096953"/>
                </a:lnTo>
                <a:cubicBezTo>
                  <a:pt x="2409973" y="5114937"/>
                  <a:pt x="2352457" y="5082261"/>
                  <a:pt x="2313568" y="5106148"/>
                </a:cubicBezTo>
                <a:cubicBezTo>
                  <a:pt x="2274482" y="5106732"/>
                  <a:pt x="2231693" y="5102177"/>
                  <a:pt x="2207105" y="5100465"/>
                </a:cubicBezTo>
                <a:cubicBezTo>
                  <a:pt x="2170388" y="5096494"/>
                  <a:pt x="2128447" y="5086794"/>
                  <a:pt x="2093268" y="5082317"/>
                </a:cubicBezTo>
                <a:cubicBezTo>
                  <a:pt x="2076153" y="5097096"/>
                  <a:pt x="2044188" y="5072874"/>
                  <a:pt x="1996024" y="5073607"/>
                </a:cubicBezTo>
                <a:cubicBezTo>
                  <a:pt x="1977383" y="5090600"/>
                  <a:pt x="1963539" y="5073894"/>
                  <a:pt x="1926886" y="5097439"/>
                </a:cubicBezTo>
                <a:cubicBezTo>
                  <a:pt x="1925073" y="5095493"/>
                  <a:pt x="1922877" y="5093726"/>
                  <a:pt x="1920368" y="5092193"/>
                </a:cubicBezTo>
                <a:cubicBezTo>
                  <a:pt x="1905804" y="5083294"/>
                  <a:pt x="1884071" y="5084069"/>
                  <a:pt x="1871831" y="5093925"/>
                </a:cubicBezTo>
                <a:cubicBezTo>
                  <a:pt x="1842333" y="5109953"/>
                  <a:pt x="1813480" y="5118399"/>
                  <a:pt x="1785463" y="5123922"/>
                </a:cubicBezTo>
                <a:lnTo>
                  <a:pt x="1737045" y="5118437"/>
                </a:lnTo>
                <a:cubicBezTo>
                  <a:pt x="1718461" y="5114564"/>
                  <a:pt x="1695530" y="5104889"/>
                  <a:pt x="1673954" y="5100682"/>
                </a:cubicBezTo>
                <a:cubicBezTo>
                  <a:pt x="1651606" y="5099374"/>
                  <a:pt x="1622786" y="5130359"/>
                  <a:pt x="1602834" y="5117005"/>
                </a:cubicBezTo>
                <a:cubicBezTo>
                  <a:pt x="1563877" y="5104325"/>
                  <a:pt x="1518595" y="5126212"/>
                  <a:pt x="1490351" y="5089213"/>
                </a:cubicBezTo>
                <a:cubicBezTo>
                  <a:pt x="1412573" y="5073239"/>
                  <a:pt x="1263233" y="5056270"/>
                  <a:pt x="1149212" y="5040291"/>
                </a:cubicBezTo>
                <a:cubicBezTo>
                  <a:pt x="1116338" y="5067215"/>
                  <a:pt x="987159" y="5049373"/>
                  <a:pt x="938574" y="5042902"/>
                </a:cubicBezTo>
                <a:cubicBezTo>
                  <a:pt x="889988" y="5036432"/>
                  <a:pt x="864045" y="4999786"/>
                  <a:pt x="857697" y="5001472"/>
                </a:cubicBezTo>
                <a:lnTo>
                  <a:pt x="836981" y="5002789"/>
                </a:lnTo>
                <a:cubicBezTo>
                  <a:pt x="827680" y="4999087"/>
                  <a:pt x="821314" y="4999060"/>
                  <a:pt x="816264" y="5000656"/>
                </a:cubicBezTo>
                <a:lnTo>
                  <a:pt x="810965" y="5003799"/>
                </a:lnTo>
                <a:lnTo>
                  <a:pt x="796509" y="5003468"/>
                </a:lnTo>
                <a:lnTo>
                  <a:pt x="767389" y="5005865"/>
                </a:lnTo>
                <a:lnTo>
                  <a:pt x="762544" y="5003453"/>
                </a:lnTo>
                <a:lnTo>
                  <a:pt x="719567" y="5002615"/>
                </a:lnTo>
                <a:cubicBezTo>
                  <a:pt x="719467" y="5002159"/>
                  <a:pt x="719363" y="5001702"/>
                  <a:pt x="719262" y="5001245"/>
                </a:cubicBezTo>
                <a:cubicBezTo>
                  <a:pt x="717595" y="4998157"/>
                  <a:pt x="714519" y="4995842"/>
                  <a:pt x="708402" y="4995080"/>
                </a:cubicBezTo>
                <a:cubicBezTo>
                  <a:pt x="687925" y="4986295"/>
                  <a:pt x="618105" y="4956775"/>
                  <a:pt x="596394" y="4948536"/>
                </a:cubicBezTo>
                <a:cubicBezTo>
                  <a:pt x="585891" y="4947886"/>
                  <a:pt x="582326" y="4946102"/>
                  <a:pt x="578149" y="4945656"/>
                </a:cubicBezTo>
                <a:lnTo>
                  <a:pt x="571336" y="4945862"/>
                </a:lnTo>
                <a:cubicBezTo>
                  <a:pt x="549113" y="4939013"/>
                  <a:pt x="472734" y="4912499"/>
                  <a:pt x="444802" y="4904561"/>
                </a:cubicBezTo>
                <a:cubicBezTo>
                  <a:pt x="427780" y="4912871"/>
                  <a:pt x="415383" y="4907726"/>
                  <a:pt x="403746" y="4898238"/>
                </a:cubicBezTo>
                <a:cubicBezTo>
                  <a:pt x="366174" y="4898609"/>
                  <a:pt x="333597" y="4883400"/>
                  <a:pt x="292240" y="4875762"/>
                </a:cubicBezTo>
                <a:lnTo>
                  <a:pt x="118302" y="4819502"/>
                </a:lnTo>
                <a:cubicBezTo>
                  <a:pt x="72181" y="4809609"/>
                  <a:pt x="35232" y="4817908"/>
                  <a:pt x="15516" y="4816401"/>
                </a:cubicBezTo>
                <a:lnTo>
                  <a:pt x="2" y="4810462"/>
                </a:lnTo>
                <a:cubicBezTo>
                  <a:pt x="1" y="3365668"/>
                  <a:pt x="1" y="1444794"/>
                  <a:pt x="0" y="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7A83C-93D4-9848-BE60-65C720F0E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8008" y="1121400"/>
            <a:ext cx="7688425" cy="9854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A51EB-35F4-4144-A1B6-2DB95A4F0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1841" y="3243840"/>
            <a:ext cx="7140758" cy="1746613"/>
          </a:xfrm>
        </p:spPr>
        <p:txBody>
          <a:bodyPr anchor="ctr">
            <a:noAutofit/>
          </a:bodyPr>
          <a:lstStyle/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budget must be meaningful for the people working on the project 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budget constructed without understanding and consent will have no traction or ability to influence events</a:t>
            </a:r>
          </a:p>
        </p:txBody>
      </p:sp>
    </p:spTree>
    <p:extLst>
      <p:ext uri="{BB962C8B-B14F-4D97-AF65-F5344CB8AC3E}">
        <p14:creationId xmlns:p14="http://schemas.microsoft.com/office/powerpoint/2010/main" val="4333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C6FC8-DBE4-5642-8BB3-E215C869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Creating a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5A36E-0F68-CE43-8C96-CB3011B15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295243"/>
            <a:ext cx="8276026" cy="4152052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Start with people, safe space, time and ideas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 a context for the work and budget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 the format, who is it for - be detailed but not too detailed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out expenditure first (what you think you need) rather than income (what you are limited by)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Group expenditure into cost centres that reflect organisational or project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Benchmark wherever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Consult and ensure buy 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 care with up-dates, revisions and archiving</a:t>
            </a:r>
          </a:p>
          <a:p>
            <a:endParaRPr lang="en-US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3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BFE14-051F-0D4A-8913-494BC2CE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8471913" cy="557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AA8BC-618D-D24D-8A66-71DB6C408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1921791"/>
            <a:ext cx="8276026" cy="4757978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Organisational budget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budget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budget detail</a:t>
            </a:r>
          </a:p>
          <a:p>
            <a:pPr marL="514350" indent="-514350">
              <a:buFont typeface="+mj-lt"/>
              <a:buAutoNum type="arabicPeriod"/>
            </a:pPr>
            <a:endParaRPr lang="en-GB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4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94449E2F-3246-0943-9824-85B3F4E31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255793"/>
              </p:ext>
            </p:extLst>
          </p:nvPr>
        </p:nvGraphicFramePr>
        <p:xfrm>
          <a:off x="1529754" y="643466"/>
          <a:ext cx="9132495" cy="557108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16757">
                  <a:extLst>
                    <a:ext uri="{9D8B030D-6E8A-4147-A177-3AD203B41FA5}">
                      <a16:colId xmlns:a16="http://schemas.microsoft.com/office/drawing/2014/main" val="739860155"/>
                    </a:ext>
                  </a:extLst>
                </a:gridCol>
                <a:gridCol w="3329433">
                  <a:extLst>
                    <a:ext uri="{9D8B030D-6E8A-4147-A177-3AD203B41FA5}">
                      <a16:colId xmlns:a16="http://schemas.microsoft.com/office/drawing/2014/main" val="849886369"/>
                    </a:ext>
                  </a:extLst>
                </a:gridCol>
                <a:gridCol w="988427">
                  <a:extLst>
                    <a:ext uri="{9D8B030D-6E8A-4147-A177-3AD203B41FA5}">
                      <a16:colId xmlns:a16="http://schemas.microsoft.com/office/drawing/2014/main" val="4112928292"/>
                    </a:ext>
                  </a:extLst>
                </a:gridCol>
                <a:gridCol w="988427">
                  <a:extLst>
                    <a:ext uri="{9D8B030D-6E8A-4147-A177-3AD203B41FA5}">
                      <a16:colId xmlns:a16="http://schemas.microsoft.com/office/drawing/2014/main" val="3449231876"/>
                    </a:ext>
                  </a:extLst>
                </a:gridCol>
                <a:gridCol w="988427">
                  <a:extLst>
                    <a:ext uri="{9D8B030D-6E8A-4147-A177-3AD203B41FA5}">
                      <a16:colId xmlns:a16="http://schemas.microsoft.com/office/drawing/2014/main" val="3681647137"/>
                    </a:ext>
                  </a:extLst>
                </a:gridCol>
                <a:gridCol w="988427">
                  <a:extLst>
                    <a:ext uri="{9D8B030D-6E8A-4147-A177-3AD203B41FA5}">
                      <a16:colId xmlns:a16="http://schemas.microsoft.com/office/drawing/2014/main" val="1955876264"/>
                    </a:ext>
                  </a:extLst>
                </a:gridCol>
                <a:gridCol w="795958">
                  <a:extLst>
                    <a:ext uri="{9D8B030D-6E8A-4147-A177-3AD203B41FA5}">
                      <a16:colId xmlns:a16="http://schemas.microsoft.com/office/drawing/2014/main" val="116061540"/>
                    </a:ext>
                  </a:extLst>
                </a:gridCol>
                <a:gridCol w="736639">
                  <a:extLst>
                    <a:ext uri="{9D8B030D-6E8A-4147-A177-3AD203B41FA5}">
                      <a16:colId xmlns:a16="http://schemas.microsoft.com/office/drawing/2014/main" val="67063924"/>
                    </a:ext>
                  </a:extLst>
                </a:gridCol>
              </a:tblGrid>
              <a:tr h="16893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688801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Sample Annual Budget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0493807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Income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Apl-Jun 2021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Jul-Sept 2021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Oct-Dec 2021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Jan-Mar 2022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TOTAL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Notes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6842508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Arts Council England NPO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18100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Arts Council England - Managed Funds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4420784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Arts Council England - Cultural Recovery Fund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1738524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Heritage Lottery Fund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0528474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Trusts &amp; Foundations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524224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Ministry of Housing &amp; Communities Windrush Fund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3594754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Local Authority Income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215903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Other Public Subsidy - e.g. Govt Furlough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7018711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Earned Income - e.g generated income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38855100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Contributed income - e.g sponsorship, donations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1018096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Investment Income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0608401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Other Income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6572285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Total income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7865432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316067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Expenditure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Apl-Jun 2021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Jul-Sept 2021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Oct-Dec 2021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Jan-Mar 2022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TOTAL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5532296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Salaries/NI &amp; pensions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0546892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New recruitment Salary/NI &amp; pensions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95600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Programme - commissions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178248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Programme - activity 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1759908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Programme - activity 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5358270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Programme - activity 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573908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Programme - e.g. year round activity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428983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programme - e.g. sector leadership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4444805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Marketing - events and general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4296890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Rates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4365535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Heat/Light/Water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734266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Insurance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9194723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Telephone, internet, print etc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451935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Consultants Fees &amp; Subscriptions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129500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Audit &amp; Accountancy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5434692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Bank Charges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8167619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Total expenditure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2366978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Surplus/(deficit)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0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 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160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90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651898-1BC2-F541-B8FF-62CA4343E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243280"/>
              </p:ext>
            </p:extLst>
          </p:nvPr>
        </p:nvGraphicFramePr>
        <p:xfrm>
          <a:off x="2952007" y="263471"/>
          <a:ext cx="6287988" cy="640078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69344">
                  <a:extLst>
                    <a:ext uri="{9D8B030D-6E8A-4147-A177-3AD203B41FA5}">
                      <a16:colId xmlns:a16="http://schemas.microsoft.com/office/drawing/2014/main" val="3645807240"/>
                    </a:ext>
                  </a:extLst>
                </a:gridCol>
                <a:gridCol w="4679327">
                  <a:extLst>
                    <a:ext uri="{9D8B030D-6E8A-4147-A177-3AD203B41FA5}">
                      <a16:colId xmlns:a16="http://schemas.microsoft.com/office/drawing/2014/main" val="2460189365"/>
                    </a:ext>
                  </a:extLst>
                </a:gridCol>
                <a:gridCol w="752397">
                  <a:extLst>
                    <a:ext uri="{9D8B030D-6E8A-4147-A177-3AD203B41FA5}">
                      <a16:colId xmlns:a16="http://schemas.microsoft.com/office/drawing/2014/main" val="548937327"/>
                    </a:ext>
                  </a:extLst>
                </a:gridCol>
                <a:gridCol w="686920">
                  <a:extLst>
                    <a:ext uri="{9D8B030D-6E8A-4147-A177-3AD203B41FA5}">
                      <a16:colId xmlns:a16="http://schemas.microsoft.com/office/drawing/2014/main" val="3084656991"/>
                    </a:ext>
                  </a:extLst>
                </a:gridCol>
              </a:tblGrid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Small - mid scale theatre/dance/outdoor arts production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122531602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Artistic costs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Notes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21624893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Director/Choreographer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83499805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Writer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416856577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Composer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8012862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Lyricist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850254672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Producer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48747471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Designer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842711437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Lighting Designer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428559123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Sound Designer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61874835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Digital Designer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322630191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Associate Director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91853559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Production Manager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252408609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R&amp;D (10 days)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153933346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Performers (X) @ £XXX per week for XX weeks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945356517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Musician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927892287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Technical Stage Manager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05236807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Deputy Stage Manager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9596002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Assistant Stage Manager/wardrobe assistant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4230372619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sub total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711199617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Production  costs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83865554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Costumes, set and props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76276166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Special effects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602154541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Medical &amp; Physiotherapy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4284933162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Freight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74909524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Rehearsal space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403973230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Technical costs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7663605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Storage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348777525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sub total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664156028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Marketing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705137827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Marketing &amp; PR  fees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438584331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Marketing assets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760597320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Programme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881930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Production shots and trailer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719030940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sub total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05269202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Admin and Overheads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864563550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Tech relocation costs for production week and performance week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868148081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Company relocation costs for production week and performance week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578053502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Creative team relocation costs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934898944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Company &amp; Creative Team travel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739999972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Administrative support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4080791493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Insurance and accountancy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940659550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Rights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1188991966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u="none" strike="noStrike">
                          <a:effectLst/>
                        </a:rPr>
                        <a:t>sub total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2894687926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TOTAL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719493093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CONTINGENCY (X%)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4262040098"/>
                  </a:ext>
                </a:extLst>
              </a:tr>
              <a:tr h="136187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sng" strike="noStrike">
                          <a:effectLst/>
                        </a:rPr>
                        <a:t>  TOTAL PROJECT COSTS</a:t>
                      </a:r>
                      <a:endParaRPr lang="en-GB" sz="8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              -   </a:t>
                      </a:r>
                      <a:endParaRPr lang="en-GB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96" marR="3496" marT="3496" marB="0" anchor="b"/>
                </a:tc>
                <a:extLst>
                  <a:ext uri="{0D108BD9-81ED-4DB2-BD59-A6C34878D82A}">
                    <a16:rowId xmlns:a16="http://schemas.microsoft.com/office/drawing/2014/main" val="340993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0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876</Words>
  <Application>Microsoft Macintosh PowerPoint</Application>
  <PresentationFormat>Widescreen</PresentationFormat>
  <Paragraphs>353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Budgets…</vt:lpstr>
      <vt:lpstr>incentive</vt:lpstr>
      <vt:lpstr>Importance of budgeting</vt:lpstr>
      <vt:lpstr>Importance of budgeting</vt:lpstr>
      <vt:lpstr>warning</vt:lpstr>
      <vt:lpstr>Creating a budget</vt:lpstr>
      <vt:lpstr>Sample budgets</vt:lpstr>
      <vt:lpstr>PowerPoint Presentation</vt:lpstr>
      <vt:lpstr>PowerPoint Presentation</vt:lpstr>
      <vt:lpstr>Managing the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Budgets…</dc:title>
  <dc:creator>Matthew Jones</dc:creator>
  <cp:lastModifiedBy>Matthew Jones</cp:lastModifiedBy>
  <cp:revision>3</cp:revision>
  <dcterms:created xsi:type="dcterms:W3CDTF">2021-05-13T13:44:35Z</dcterms:created>
  <dcterms:modified xsi:type="dcterms:W3CDTF">2021-05-13T13:51:03Z</dcterms:modified>
</cp:coreProperties>
</file>